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AEC744A0-967E-4912-9D03-112D5599F7AC}">
          <p14:sldIdLst>
            <p14:sldId id="256"/>
            <p14:sldId id="257"/>
            <p14:sldId id="263"/>
            <p14:sldId id="264"/>
            <p14:sldId id="258"/>
          </p14:sldIdLst>
        </p14:section>
        <p14:section name="Sekcija bez naslova" id="{F439DBD5-06E8-4CA2-A1DD-2B8F16CEBAE6}">
          <p14:sldIdLst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2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8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696B1-6B46-496C-B663-098088FBB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r="-1" b="1962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978AAE2-81A9-4059-BEE3-0D975A08C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hr-HR" sz="10800" dirty="0"/>
              <a:t>HALLOWEEN</a:t>
            </a:r>
            <a:endParaRPr lang="en-US" sz="10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65C85C-9A63-4748-9491-99481BBE6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3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620D16-43C9-40B9-A0DD-6DB9D770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ABOUT HALLOWEEN…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80CD9A-589A-4000-8B4F-1BAAE215D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Halloween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on 31st </a:t>
            </a:r>
            <a:r>
              <a:rPr lang="hr-HR" dirty="0" err="1"/>
              <a:t>October</a:t>
            </a:r>
            <a:r>
              <a:rPr lang="hr-HR" dirty="0"/>
              <a:t>.</a:t>
            </a:r>
            <a:endParaRPr lang="en-US" dirty="0"/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en-US" dirty="0"/>
              <a:t> known as </a:t>
            </a:r>
            <a:r>
              <a:rPr lang="en-US" dirty="0" err="1"/>
              <a:t>Allhalloween</a:t>
            </a:r>
            <a:r>
              <a:rPr lang="en-US" dirty="0"/>
              <a:t>, All Hallow Eve, or All Saints Eve</a:t>
            </a:r>
            <a:r>
              <a:rPr lang="hr-HR" dirty="0"/>
              <a:t>.</a:t>
            </a:r>
            <a:r>
              <a:rPr lang="hr-HR" dirty="0" err="1"/>
              <a:t>It</a:t>
            </a:r>
            <a:r>
              <a:rPr lang="en-US" dirty="0"/>
              <a:t> is a </a:t>
            </a:r>
            <a:r>
              <a:rPr lang="hr-HR" dirty="0" err="1"/>
              <a:t>festivity</a:t>
            </a:r>
            <a:r>
              <a:rPr lang="en-US" dirty="0"/>
              <a:t> celebrated in many countries</a:t>
            </a:r>
            <a:r>
              <a:rPr lang="hr-HR" dirty="0"/>
              <a:t> (</a:t>
            </a:r>
            <a:r>
              <a:rPr lang="hr-HR" dirty="0" err="1"/>
              <a:t>Usa,Canada,Puerto</a:t>
            </a:r>
            <a:r>
              <a:rPr lang="hr-HR" dirty="0"/>
              <a:t> </a:t>
            </a:r>
            <a:r>
              <a:rPr lang="hr-HR" dirty="0" err="1"/>
              <a:t>Rico,Australia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New Zeland)</a:t>
            </a:r>
            <a:r>
              <a:rPr lang="en-US" dirty="0"/>
              <a:t> on t</a:t>
            </a:r>
            <a:r>
              <a:rPr lang="hr-HR" dirty="0" err="1"/>
              <a:t>hat</a:t>
            </a:r>
            <a:r>
              <a:rPr lang="hr-HR" dirty="0"/>
              <a:t> date.</a:t>
            </a:r>
            <a:endParaRPr lang="en-US" dirty="0"/>
          </a:p>
          <a:p>
            <a:r>
              <a:rPr lang="en-US" dirty="0"/>
              <a:t>All Saints</a:t>
            </a:r>
            <a:r>
              <a:rPr lang="hr-HR" dirty="0"/>
              <a:t>’ </a:t>
            </a:r>
            <a:r>
              <a:rPr lang="en-US" dirty="0"/>
              <a:t>Day is a day when we remember our loved ones who have died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549B6C-1E01-4EDA-8AD8-DB7AF0ADEE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9591" y="5286375"/>
            <a:ext cx="2914650" cy="1571625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79A80376-5A1E-4535-A1AB-5CEFB12AA9FA}"/>
              </a:ext>
            </a:extLst>
          </p:cNvPr>
          <p:cNvCxnSpPr/>
          <p:nvPr/>
        </p:nvCxnSpPr>
        <p:spPr>
          <a:xfrm>
            <a:off x="6368716" y="4186989"/>
            <a:ext cx="874295" cy="77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0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1A43C-1532-4061-976D-5C62649F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Situation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croatia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84F2F0-3D3C-4821-9AF6-AA9358E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Halloween is not celebrated in Croatia</a:t>
            </a:r>
            <a:r>
              <a:rPr lang="hr-HR" dirty="0"/>
              <a:t>.</a:t>
            </a:r>
          </a:p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celebrate</a:t>
            </a:r>
            <a:r>
              <a:rPr lang="hr-HR" dirty="0"/>
              <a:t> All </a:t>
            </a:r>
            <a:r>
              <a:rPr lang="hr-HR" dirty="0" err="1"/>
              <a:t>Saints</a:t>
            </a:r>
            <a:r>
              <a:rPr lang="hr-HR" dirty="0"/>
              <a:t> Day.</a:t>
            </a:r>
          </a:p>
          <a:p>
            <a:r>
              <a:rPr lang="hr-HR" dirty="0" err="1"/>
              <a:t>But,some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Croatia </a:t>
            </a:r>
            <a:r>
              <a:rPr lang="hr-HR" dirty="0" err="1"/>
              <a:t>celebrate</a:t>
            </a:r>
            <a:r>
              <a:rPr lang="hr-HR" dirty="0"/>
              <a:t> </a:t>
            </a:r>
            <a:r>
              <a:rPr lang="hr-HR" dirty="0" err="1"/>
              <a:t>Halloween</a:t>
            </a:r>
            <a:r>
              <a:rPr lang="hr-HR" dirty="0"/>
              <a:t>.</a:t>
            </a:r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C84773-BA84-45B0-8338-140C123B99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971" y="4971571"/>
            <a:ext cx="5669280" cy="4251960"/>
          </a:xfrm>
          <a:prstGeom prst="rect">
            <a:avLst/>
          </a:prstGeom>
        </p:spPr>
      </p:pic>
      <p:cxnSp>
        <p:nvCxnSpPr>
          <p:cNvPr id="6" name="Poveznik: zakrivljeno 5">
            <a:extLst>
              <a:ext uri="{FF2B5EF4-FFF2-40B4-BE49-F238E27FC236}">
                <a16:creationId xmlns:a16="http://schemas.microsoft.com/office/drawing/2014/main" id="{53E5A4E7-53FB-475F-9EC1-66396219EF05}"/>
              </a:ext>
            </a:extLst>
          </p:cNvPr>
          <p:cNvCxnSpPr/>
          <p:nvPr/>
        </p:nvCxnSpPr>
        <p:spPr>
          <a:xfrm>
            <a:off x="4692316" y="3393627"/>
            <a:ext cx="890336" cy="66173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803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0D3FC9-AF12-4DF1-B910-04157DD1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8674"/>
            <a:ext cx="10515600" cy="67201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real origin of Halloween?</a:t>
            </a:r>
            <a:br>
              <a:rPr lang="en-US" dirty="0"/>
            </a:b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29A1CF-4776-44B7-8A05-6DD97D0E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Halloween's origins date back to the ancient Celtic festival of Samhain (pronounced sow-in). The Celts, who lived 2,000 years ago, mostly in the area that is now Ireland, the United Kingdom and northern France, celebrated their new year on November 1.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35CB6F-B90A-484A-A43A-771809CDEF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9990" y="5060031"/>
            <a:ext cx="6392779" cy="3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E8F2A4-0AFC-4FCA-8F16-9C20F7C1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Halloween</a:t>
            </a:r>
            <a:r>
              <a:rPr lang="hr-HR" dirty="0"/>
              <a:t> </a:t>
            </a:r>
            <a:r>
              <a:rPr lang="hr-HR" dirty="0" err="1"/>
              <a:t>pumpkins</a:t>
            </a:r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FE7E59A-3B64-4D90-8A87-F943C41B7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84847"/>
            <a:ext cx="2821459" cy="18775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AD8A5C2-9C7F-496D-A916-70AF5DEFA8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5720" y="4100596"/>
            <a:ext cx="4271927" cy="239227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CCF5692-2136-4521-B3B7-1DA4E3C1CD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723" y="2018026"/>
            <a:ext cx="3134341" cy="17552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1813DE1-9896-4A9B-91A2-E64B7A4E62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7627" y="4301122"/>
            <a:ext cx="3037305" cy="22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22F5EC-C6CB-42C5-850E-CD76BC3D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81344"/>
          </a:xfrm>
        </p:spPr>
        <p:txBody>
          <a:bodyPr/>
          <a:lstStyle/>
          <a:p>
            <a:r>
              <a:rPr lang="hr-HR" dirty="0"/>
              <a:t>At </a:t>
            </a:r>
            <a:r>
              <a:rPr lang="hr-HR" dirty="0" err="1"/>
              <a:t>this</a:t>
            </a:r>
            <a:r>
              <a:rPr lang="hr-HR" dirty="0"/>
              <a:t> time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year</a:t>
            </a:r>
            <a:r>
              <a:rPr lang="hr-HR" dirty="0"/>
              <a:t>, Jack o’ </a:t>
            </a:r>
            <a:r>
              <a:rPr lang="hr-HR" dirty="0" err="1"/>
              <a:t>Lanterns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skeletons</a:t>
            </a:r>
            <a:r>
              <a:rPr lang="hr-HR" dirty="0"/>
              <a:t> are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.</a:t>
            </a:r>
          </a:p>
          <a:p>
            <a:r>
              <a:rPr lang="hr-HR" dirty="0"/>
              <a:t>Some </a:t>
            </a:r>
            <a:r>
              <a:rPr lang="hr-HR" dirty="0" err="1"/>
              <a:t>tasty</a:t>
            </a:r>
            <a:r>
              <a:rPr lang="hr-HR" dirty="0"/>
              <a:t> </a:t>
            </a:r>
            <a:r>
              <a:rPr lang="hr-HR" dirty="0" err="1"/>
              <a:t>Halloween</a:t>
            </a:r>
            <a:r>
              <a:rPr lang="hr-HR" dirty="0"/>
              <a:t> </a:t>
            </a:r>
            <a:r>
              <a:rPr lang="hr-HR" dirty="0" err="1"/>
              <a:t>treats</a:t>
            </a:r>
            <a:r>
              <a:rPr lang="hr-HR" dirty="0"/>
              <a:t> are </a:t>
            </a:r>
            <a:r>
              <a:rPr lang="hr-HR" dirty="0" err="1"/>
              <a:t>sweets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toffee</a:t>
            </a:r>
            <a:r>
              <a:rPr lang="hr-HR" dirty="0"/>
              <a:t> </a:t>
            </a:r>
            <a:r>
              <a:rPr lang="hr-HR" dirty="0" err="1"/>
              <a:t>apples</a:t>
            </a:r>
            <a:r>
              <a:rPr lang="hr-HR" dirty="0"/>
              <a:t>.</a:t>
            </a:r>
          </a:p>
          <a:p>
            <a:r>
              <a:rPr lang="hr-HR" dirty="0" err="1"/>
              <a:t>Parties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‘</a:t>
            </a:r>
            <a:r>
              <a:rPr lang="hr-HR" dirty="0" err="1"/>
              <a:t>trick-or-treating</a:t>
            </a:r>
            <a:r>
              <a:rPr lang="hr-HR" dirty="0"/>
              <a:t>’ are </a:t>
            </a:r>
            <a:r>
              <a:rPr lang="hr-HR" dirty="0" err="1"/>
              <a:t>funny</a:t>
            </a:r>
            <a:r>
              <a:rPr lang="hr-HR" dirty="0"/>
              <a:t>  </a:t>
            </a:r>
            <a:r>
              <a:rPr lang="hr-HR" dirty="0" err="1"/>
              <a:t>Halloween</a:t>
            </a:r>
            <a:r>
              <a:rPr lang="hr-HR" dirty="0"/>
              <a:t> </a:t>
            </a:r>
            <a:r>
              <a:rPr lang="hr-HR" dirty="0" err="1"/>
              <a:t>activities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                  </a:t>
            </a:r>
            <a:r>
              <a:rPr lang="hr-HR" dirty="0" err="1"/>
              <a:t>Halloween</a:t>
            </a:r>
            <a:r>
              <a:rPr lang="hr-HR" dirty="0"/>
              <a:t> </a:t>
            </a:r>
            <a:r>
              <a:rPr lang="hr-HR" dirty="0" err="1"/>
              <a:t>sweets</a:t>
            </a:r>
            <a:endParaRPr lang="hr-HR" dirty="0"/>
          </a:p>
          <a:p>
            <a:r>
              <a:rPr lang="hr-HR" dirty="0" err="1"/>
              <a:t>Skeletons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 </a:t>
            </a:r>
            <a:r>
              <a:rPr lang="hr-HR" dirty="0" err="1"/>
              <a:t>trick-or-treating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</a:t>
            </a:r>
            <a:r>
              <a:rPr lang="hr-HR" dirty="0" err="1"/>
              <a:t>toffee</a:t>
            </a:r>
            <a:r>
              <a:rPr lang="hr-HR" dirty="0"/>
              <a:t> </a:t>
            </a:r>
            <a:r>
              <a:rPr lang="hr-HR" dirty="0" err="1"/>
              <a:t>apples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D7F866-7AE5-4EDD-A867-2B10D605B2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151" y="5628891"/>
            <a:ext cx="2899611" cy="3131579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4379C096-D53C-4D48-80A2-35F5FEE40B78}"/>
              </a:ext>
            </a:extLst>
          </p:cNvPr>
          <p:cNvCxnSpPr/>
          <p:nvPr/>
        </p:nvCxnSpPr>
        <p:spPr>
          <a:xfrm>
            <a:off x="1949116" y="2683043"/>
            <a:ext cx="609600" cy="255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F6A9821D-B18A-49FF-A204-7B232FDA7F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878" y="5761071"/>
            <a:ext cx="2933700" cy="1562100"/>
          </a:xfrm>
          <a:prstGeom prst="rect">
            <a:avLst/>
          </a:prstGeom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F6E2CFF7-5283-4687-B834-96D4C777D511}"/>
              </a:ext>
            </a:extLst>
          </p:cNvPr>
          <p:cNvCxnSpPr/>
          <p:nvPr/>
        </p:nvCxnSpPr>
        <p:spPr>
          <a:xfrm>
            <a:off x="3737811" y="2149642"/>
            <a:ext cx="9464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3BE66F4F-23B0-48E9-AE87-DAC7C1D8B6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5038" y="6192433"/>
            <a:ext cx="2600325" cy="1762125"/>
          </a:xfrm>
          <a:prstGeom prst="rect">
            <a:avLst/>
          </a:prstGeom>
        </p:spPr>
      </p:pic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9D6156C1-6C9B-4A67-8F9B-A39A949E151E}"/>
              </a:ext>
            </a:extLst>
          </p:cNvPr>
          <p:cNvCxnSpPr/>
          <p:nvPr/>
        </p:nvCxnSpPr>
        <p:spPr>
          <a:xfrm>
            <a:off x="5967663" y="3970421"/>
            <a:ext cx="818148" cy="28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id="{8B2563BB-8F72-4698-9627-E65F87FCE62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3645" y="3473045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54C37A-6495-4B5D-9D3E-18EEA84B0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Games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bobbing</a:t>
            </a:r>
            <a:r>
              <a:rPr lang="hr-HR" dirty="0"/>
              <a:t> for </a:t>
            </a:r>
            <a:r>
              <a:rPr lang="hr-HR" dirty="0" err="1"/>
              <a:t>apples</a:t>
            </a:r>
            <a:r>
              <a:rPr lang="hr-HR" dirty="0"/>
              <a:t> are </a:t>
            </a:r>
            <a:r>
              <a:rPr lang="hr-HR" dirty="0" err="1"/>
              <a:t>great,too</a:t>
            </a:r>
            <a:r>
              <a:rPr lang="hr-HR" dirty="0"/>
              <a:t>!</a:t>
            </a:r>
          </a:p>
          <a:p>
            <a:r>
              <a:rPr lang="hr-HR" dirty="0" err="1"/>
              <a:t>Witch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vampire </a:t>
            </a:r>
            <a:r>
              <a:rPr lang="hr-HR" dirty="0" err="1"/>
              <a:t>costumes</a:t>
            </a:r>
            <a:r>
              <a:rPr lang="hr-HR" dirty="0"/>
              <a:t> are </a:t>
            </a:r>
            <a:r>
              <a:rPr lang="hr-HR" dirty="0" err="1"/>
              <a:t>popular</a:t>
            </a:r>
            <a:r>
              <a:rPr lang="hr-HR" dirty="0"/>
              <a:t> at </a:t>
            </a:r>
            <a:r>
              <a:rPr lang="hr-HR" dirty="0" err="1"/>
              <a:t>Halloween</a:t>
            </a:r>
            <a:r>
              <a:rPr lang="hr-HR" dirty="0"/>
              <a:t>.</a:t>
            </a:r>
          </a:p>
          <a:p>
            <a:r>
              <a:rPr lang="hr-HR" dirty="0"/>
              <a:t>Some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popular</a:t>
            </a:r>
            <a:r>
              <a:rPr lang="hr-HR" dirty="0"/>
              <a:t> </a:t>
            </a:r>
            <a:r>
              <a:rPr lang="hr-HR" dirty="0" err="1"/>
              <a:t>costumes</a:t>
            </a:r>
            <a:r>
              <a:rPr lang="hr-HR" dirty="0"/>
              <a:t> are </a:t>
            </a:r>
            <a:r>
              <a:rPr lang="hr-HR" dirty="0" err="1"/>
              <a:t>superhero</a:t>
            </a:r>
            <a:r>
              <a:rPr lang="hr-HR" dirty="0"/>
              <a:t> </a:t>
            </a:r>
            <a:r>
              <a:rPr lang="hr-HR" dirty="0" err="1"/>
              <a:t>costumes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5C0BCC-1741-44FF-B156-CEE8CB33A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0043" y="-1090863"/>
            <a:ext cx="2908967" cy="21817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EF7D347-A97D-4FBC-B4B1-8DCD183265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556" y="3864142"/>
            <a:ext cx="2857500" cy="16002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D32AD36-EEE9-42EA-8E0A-102744CBA9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2056" y="4758991"/>
            <a:ext cx="2466975" cy="1847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D00E3C8-74DF-4E45-AC79-314D20CB23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72600" y="42509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0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B5E20E-3339-4FAB-BFC2-176BE05F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Halloween</a:t>
            </a:r>
            <a:r>
              <a:rPr lang="hr-HR" dirty="0"/>
              <a:t> party</a:t>
            </a:r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FA89B6A-4921-4B4F-8677-5C07F025C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357" y="2454442"/>
            <a:ext cx="4845071" cy="32280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7E15EC8-D0F9-4F96-9F61-6C1593FACE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2969" y="2454442"/>
            <a:ext cx="5650831" cy="32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1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06EA55-F9AC-4D04-95DA-55D1EDD4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0854"/>
          </a:xfrm>
        </p:spPr>
        <p:txBody>
          <a:bodyPr/>
          <a:lstStyle/>
          <a:p>
            <a:r>
              <a:rPr lang="en-US" dirty="0"/>
              <a:t>thank you for</a:t>
            </a:r>
            <a:r>
              <a:rPr lang="hr-HR" dirty="0"/>
              <a:t> </a:t>
            </a:r>
            <a:r>
              <a:rPr lang="en-US" dirty="0"/>
              <a:t> attention</a:t>
            </a:r>
            <a:r>
              <a:rPr lang="hr-HR" dirty="0"/>
              <a:t>!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3E782E-A827-4A76-87DA-293C84167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294" y="5213684"/>
            <a:ext cx="4383505" cy="967659"/>
          </a:xfrm>
        </p:spPr>
        <p:txBody>
          <a:bodyPr>
            <a:normAutofit/>
          </a:bodyPr>
          <a:lstStyle/>
          <a:p>
            <a:r>
              <a:rPr lang="hr-HR" sz="4000" dirty="0"/>
              <a:t>Margarita Valenta 5.a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90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237</Words>
  <Application>Microsoft Office PowerPoint</Application>
  <PresentationFormat>Široki zaslon</PresentationFormat>
  <Paragraphs>25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The Hand Bold</vt:lpstr>
      <vt:lpstr>The Serif Hand Black</vt:lpstr>
      <vt:lpstr>SketchyVTI</vt:lpstr>
      <vt:lpstr>HALLOWEEN</vt:lpstr>
      <vt:lpstr>ABOUT HALLOWEEN…</vt:lpstr>
      <vt:lpstr>Situation in croatia</vt:lpstr>
      <vt:lpstr>What is the real origin of Halloween? </vt:lpstr>
      <vt:lpstr>Halloween pumpkins</vt:lpstr>
      <vt:lpstr>PowerPoint prezentacija</vt:lpstr>
      <vt:lpstr>PowerPoint prezentacija</vt:lpstr>
      <vt:lpstr>Halloween party</vt:lpstr>
      <vt:lpstr>thank you for 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Acer</dc:creator>
  <cp:lastModifiedBy>Marijana Buljan</cp:lastModifiedBy>
  <cp:revision>16</cp:revision>
  <dcterms:created xsi:type="dcterms:W3CDTF">2020-10-18T13:22:05Z</dcterms:created>
  <dcterms:modified xsi:type="dcterms:W3CDTF">2020-11-07T06:36:03Z</dcterms:modified>
</cp:coreProperties>
</file>