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9" r:id="rId7"/>
    <p:sldId id="270" r:id="rId8"/>
    <p:sldId id="261" r:id="rId9"/>
    <p:sldId id="271" r:id="rId10"/>
    <p:sldId id="262" r:id="rId11"/>
    <p:sldId id="263" r:id="rId12"/>
    <p:sldId id="272" r:id="rId13"/>
    <p:sldId id="273" r:id="rId14"/>
    <p:sldId id="264" r:id="rId15"/>
    <p:sldId id="274" r:id="rId16"/>
    <p:sldId id="265" r:id="rId17"/>
    <p:sldId id="266" r:id="rId18"/>
    <p:sldId id="275" r:id="rId19"/>
    <p:sldId id="276" r:id="rId20"/>
    <p:sldId id="267" r:id="rId2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32" autoAdjust="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F874E-F0B0-4082-8020-A6F65CD1C028}" type="datetimeFigureOut">
              <a:rPr lang="hr-HR" smtClean="0"/>
              <a:t>3.11.2020.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44F05-4781-492F-9758-443F2480DA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0329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44F05-4781-492F-9758-443F2480DA7B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19419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E7C899-66D7-4ED5-88AC-EE87E4E72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E83C587-0742-4342-A6A2-3E4C35092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8177226-AE39-44E8-83E0-169DE892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70A4-16A0-4DBE-A0C5-39AB06AF31F2}" type="datetimeFigureOut">
              <a:rPr lang="hr-HR" smtClean="0"/>
              <a:t>3.11.2020.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A54CBA-F677-4DC8-8843-9BC00189B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E647406-0B49-4FEA-9BC2-481AB7845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B6FF-B2C4-4FBA-A9F9-7FD8C887EA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71895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98E5AA-A602-4FC9-8186-A32EA50FC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082E5F3-A2DC-4B6F-B9EF-E3E50AC6BB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9018F95-0021-4048-8429-C09CD62A1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70A4-16A0-4DBE-A0C5-39AB06AF31F2}" type="datetimeFigureOut">
              <a:rPr lang="hr-HR" smtClean="0"/>
              <a:t>3.11.2020.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FC6B088-A7D5-4BE3-9EBD-81E6C282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254D23F-90BF-48B1-B6E1-43ED08A8A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B6FF-B2C4-4FBA-A9F9-7FD8C887EA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1241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53B7D64A-B12F-420E-B4C8-E501F149DA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26A6697-6B04-4ACB-A511-9EF620119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265CAB6-F9D7-4744-B73C-230C1405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70A4-16A0-4DBE-A0C5-39AB06AF31F2}" type="datetimeFigureOut">
              <a:rPr lang="hr-HR" smtClean="0"/>
              <a:t>3.11.2020.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980EB7C-D759-44EE-9279-04FBA0FF9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E6305EB-0730-43F7-AD9C-236A75A3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B6FF-B2C4-4FBA-A9F9-7FD8C887EA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9780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DAF02F-462A-4678-9E4D-E1185A34A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C75584C-4734-453F-BA83-45932B91C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D2A985-B09A-4474-A814-F56FB7FE2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70A4-16A0-4DBE-A0C5-39AB06AF31F2}" type="datetimeFigureOut">
              <a:rPr lang="hr-HR" smtClean="0"/>
              <a:t>3.11.2020.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946EA71-3011-49C8-8013-D0C441939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56CCDF7-9D3F-4010-AD17-E9C77C81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B6FF-B2C4-4FBA-A9F9-7FD8C887EA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075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7B29BA-681A-4CC6-A98E-846D91D1E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71229B2-D5E9-42B4-8411-2E6EA9E18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E02AB53-7FAC-4115-822E-2BBE2BB72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70A4-16A0-4DBE-A0C5-39AB06AF31F2}" type="datetimeFigureOut">
              <a:rPr lang="hr-HR" smtClean="0"/>
              <a:t>3.11.2020.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43CAB89-A059-4B03-973C-B41110FFB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DD05DFD-173A-46B4-85E6-67D577CA2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B6FF-B2C4-4FBA-A9F9-7FD8C887EA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135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D9983A-37A1-4F7D-9484-BD41E619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351E0D5-1867-4D84-A756-61BBE6E85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0FA8534-5C04-4A31-8718-F53A90A2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A5AE9AF-B124-4AF1-93B3-C7BF584D5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70A4-16A0-4DBE-A0C5-39AB06AF31F2}" type="datetimeFigureOut">
              <a:rPr lang="hr-HR" smtClean="0"/>
              <a:t>3.11.2020.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2B6A970-3795-4FA3-B134-10634695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D3FD187-0B11-49F1-AB76-633301CF1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B6FF-B2C4-4FBA-A9F9-7FD8C887EA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5662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6C8785-0872-470B-B3CD-86C19FC5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BBC06F6-51C5-42D6-9888-AC54DD929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015C08E-94A1-4759-BA6F-AAE267214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4764217-982B-4E47-8A30-D39EE4935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AE5A5EA-B556-4FB7-B562-77F7697051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8426992B-607D-4EF7-B895-E514933AD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70A4-16A0-4DBE-A0C5-39AB06AF31F2}" type="datetimeFigureOut">
              <a:rPr lang="hr-HR" smtClean="0"/>
              <a:t>3.11.2020.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D7F0349B-2F1A-4507-BAF7-5AA792BF7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53A1683D-C138-41D6-BCA3-8A300ACAC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B6FF-B2C4-4FBA-A9F9-7FD8C887EA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357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2BEBC8-5A7D-4597-8CB5-AB0099B4E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30EB934E-EFD4-48EF-866A-15D8B95AD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70A4-16A0-4DBE-A0C5-39AB06AF31F2}" type="datetimeFigureOut">
              <a:rPr lang="hr-HR" smtClean="0"/>
              <a:t>3.11.2020.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70C23333-658A-4015-879A-6876AF48D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5E4628D1-C27D-4614-B5B8-5229CE339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B6FF-B2C4-4FBA-A9F9-7FD8C887EA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8270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DE1FC613-E6D5-4790-8936-0D29530A9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70A4-16A0-4DBE-A0C5-39AB06AF31F2}" type="datetimeFigureOut">
              <a:rPr lang="hr-HR" smtClean="0"/>
              <a:t>3.11.2020.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9AA7C6B0-F87F-4681-9B09-885EF7CBF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A93A5C95-24E0-4084-BBFC-CDCF1B48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B6FF-B2C4-4FBA-A9F9-7FD8C887EA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440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90227F-4BC8-40E9-831C-1F1CF53BF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32D1D83-BCEC-41C2-82BD-F3884B9DA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8C4BB87-3BB6-47AF-A90F-9DD78D16E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10E6477-A091-4F04-8EF1-8BD53169E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70A4-16A0-4DBE-A0C5-39AB06AF31F2}" type="datetimeFigureOut">
              <a:rPr lang="hr-HR" smtClean="0"/>
              <a:t>3.11.2020.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EC75F62-4049-4DEC-8E62-2EC4CB2A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05139D7-472D-49A0-8152-6184462F4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B6FF-B2C4-4FBA-A9F9-7FD8C887EA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2647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9AD73C-E918-477F-98D5-B5D79B43E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3D192596-E86B-4153-A78D-BBBDF11F25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D43D356-903D-4BF9-967F-07EC8114D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8E97EBD-B73A-4905-831B-747FD9088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70A4-16A0-4DBE-A0C5-39AB06AF31F2}" type="datetimeFigureOut">
              <a:rPr lang="hr-HR" smtClean="0"/>
              <a:t>3.11.2020.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CF340B2-880E-4F53-8378-35930E6E2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87DF2D9-3A0F-43A1-B2F2-F399547E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B6FF-B2C4-4FBA-A9F9-7FD8C887EA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3283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565093A8-3D82-4601-9C35-E16B4A8A0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B932F81-286F-4D61-AC7E-C3EF4DCAF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3381FB0-DCB2-497F-BEAD-2FA002A26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F70A4-16A0-4DBE-A0C5-39AB06AF31F2}" type="datetimeFigureOut">
              <a:rPr lang="hr-HR" smtClean="0"/>
              <a:t>3.11.2020.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8FA46F3-711F-49F7-A3E7-5A90EDBA05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067642E-96AD-44C3-B077-EB725CBDD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9B6FF-B2C4-4FBA-A9F9-7FD8C887EA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225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s.wikipedia.org/wiki/Split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Diocletians_Palace,_Split_(11908116224)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iokletianpalast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mphitheatre,_Salona,_Dalamatia_(10380958035)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Cattedrale_di_San_Doimo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amvin.org/en/tag/miraculous-medal/page/3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Pula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r.wikipedia.org/wiki/Amfiteatar_u_Puli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r.wikipedia.org/wiki/Datoteka:Anfiteatro_de_Pula,_Croacia,_2017-04-16,_DD_12.jpg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ovinj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Hrvatska_Zastava-Flagge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hr/ljudi/djeca/dijete-djecak-ljetno-bebe-ljudi-mali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oat_of_arms_of_Croatia.sv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Zagreb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r.wikipedia.org/wiki/Datoteka:Zagrebacka_katedrala.jpg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flickr.com/photos/kraszipeti/695799182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design.stackexchange.com/questions/2378/how-can-i-graphically-represent-width-height-and-depth-dimensions" TargetMode="Externa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dnevnik.hr/hotel-u-zagrebu/oznaka/smjetaj-u-zagrebu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ksimir_Park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A28492F-D579-4E1B-8F55-1A91ADAFF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4"/>
            <a:ext cx="6105194" cy="1054644"/>
          </a:xfrm>
        </p:spPr>
        <p:txBody>
          <a:bodyPr>
            <a:normAutofit fontScale="90000"/>
          </a:bodyPr>
          <a:lstStyle/>
          <a:p>
            <a:r>
              <a:rPr lang="hr-HR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CROATIA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4016C8-945E-4AC1-ABA4-FD2F9F5B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 fontScale="85000" lnSpcReduction="20000"/>
          </a:bodyPr>
          <a:lstStyle/>
          <a:p>
            <a:r>
              <a:rPr lang="hr-HR" dirty="0" err="1">
                <a:solidFill>
                  <a:srgbClr val="FFFFFF"/>
                </a:solidFill>
              </a:rPr>
              <a:t>Sights</a:t>
            </a:r>
            <a:r>
              <a:rPr lang="hr-HR" dirty="0">
                <a:solidFill>
                  <a:srgbClr val="FFFFFF"/>
                </a:solidFill>
              </a:rPr>
              <a:t> </a:t>
            </a:r>
            <a:r>
              <a:rPr lang="hr-HR" dirty="0" err="1">
                <a:solidFill>
                  <a:srgbClr val="FFFFFF"/>
                </a:solidFill>
              </a:rPr>
              <a:t>of</a:t>
            </a:r>
            <a:r>
              <a:rPr lang="hr-HR" dirty="0">
                <a:solidFill>
                  <a:srgbClr val="FFFFFF"/>
                </a:solidFill>
              </a:rPr>
              <a:t> Croatia</a:t>
            </a:r>
          </a:p>
          <a:p>
            <a:r>
              <a:rPr lang="hr-HR" dirty="0">
                <a:solidFill>
                  <a:srgbClr val="FFFFFF"/>
                </a:solidFill>
              </a:rPr>
              <a:t>                  Filip Božinović</a:t>
            </a:r>
          </a:p>
        </p:txBody>
      </p:sp>
    </p:spTree>
    <p:extLst>
      <p:ext uri="{BB962C8B-B14F-4D97-AF65-F5344CB8AC3E}">
        <p14:creationId xmlns:p14="http://schemas.microsoft.com/office/powerpoint/2010/main" val="2913624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D21990-52FD-45EB-B7E8-56A76D5AF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FF0000"/>
                </a:solidFill>
              </a:rPr>
              <a:t>Split </a:t>
            </a:r>
            <a:r>
              <a:rPr lang="hr-HR" dirty="0" err="1">
                <a:solidFill>
                  <a:srgbClr val="FF0000"/>
                </a:solidFill>
              </a:rPr>
              <a:t>is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also</a:t>
            </a:r>
            <a:r>
              <a:rPr lang="hr-HR" dirty="0">
                <a:solidFill>
                  <a:srgbClr val="FF0000"/>
                </a:solidFill>
              </a:rPr>
              <a:t> a </a:t>
            </a:r>
            <a:r>
              <a:rPr lang="hr-HR" dirty="0" err="1">
                <a:solidFill>
                  <a:srgbClr val="FF0000"/>
                </a:solidFill>
              </a:rPr>
              <a:t>city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in</a:t>
            </a:r>
            <a:r>
              <a:rPr lang="hr-HR" dirty="0">
                <a:solidFill>
                  <a:srgbClr val="FF0000"/>
                </a:solidFill>
              </a:rPr>
              <a:t> Croatia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292CA08-8959-4C2F-B602-EBECC2C28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49384" y="1550417"/>
            <a:ext cx="6481552" cy="4861164"/>
          </a:xfrm>
        </p:spPr>
      </p:pic>
    </p:spTree>
    <p:extLst>
      <p:ext uri="{BB962C8B-B14F-4D97-AF65-F5344CB8AC3E}">
        <p14:creationId xmlns:p14="http://schemas.microsoft.com/office/powerpoint/2010/main" val="2169025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3C6DA4-1FA3-4F3E-8DAE-C22BFB368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solidFill>
                  <a:srgbClr val="FF0000"/>
                </a:solidFill>
              </a:rPr>
              <a:t>Split’s</a:t>
            </a:r>
            <a:r>
              <a:rPr lang="hr-HR" dirty="0">
                <a:solidFill>
                  <a:srgbClr val="FF0000"/>
                </a:solidFill>
              </a:rPr>
              <a:t> most </a:t>
            </a:r>
            <a:r>
              <a:rPr lang="hr-HR" dirty="0" err="1">
                <a:solidFill>
                  <a:srgbClr val="FF0000"/>
                </a:solidFill>
              </a:rPr>
              <a:t>famous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landmark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is</a:t>
            </a:r>
            <a:r>
              <a:rPr lang="hr-HR" dirty="0">
                <a:solidFill>
                  <a:srgbClr val="FF0000"/>
                </a:solidFill>
              </a:rPr>
              <a:t> </a:t>
            </a:r>
            <a:br>
              <a:rPr lang="hr-HR" dirty="0">
                <a:solidFill>
                  <a:srgbClr val="FF0000"/>
                </a:solidFill>
              </a:rPr>
            </a:br>
            <a:r>
              <a:rPr lang="hr-HR" dirty="0" err="1">
                <a:solidFill>
                  <a:srgbClr val="FF0000"/>
                </a:solidFill>
              </a:rPr>
              <a:t>Diocletian’s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Palace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BAD8BC6-2481-4AA1-B21B-64C3508BB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6977" y="1690688"/>
            <a:ext cx="7426911" cy="4919123"/>
          </a:xfrm>
        </p:spPr>
      </p:pic>
    </p:spTree>
    <p:extLst>
      <p:ext uri="{BB962C8B-B14F-4D97-AF65-F5344CB8AC3E}">
        <p14:creationId xmlns:p14="http://schemas.microsoft.com/office/powerpoint/2010/main" val="1766309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4DB33C-CDC1-4EE5-967E-E2F731788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solidFill>
                  <a:srgbClr val="FF0000"/>
                </a:solidFill>
              </a:rPr>
              <a:t>It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was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built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by</a:t>
            </a:r>
            <a:r>
              <a:rPr lang="hr-HR" dirty="0">
                <a:solidFill>
                  <a:srgbClr val="FF0000"/>
                </a:solidFill>
              </a:rPr>
              <a:t> Roman </a:t>
            </a:r>
            <a:r>
              <a:rPr lang="hr-HR" dirty="0" err="1">
                <a:solidFill>
                  <a:srgbClr val="FF0000"/>
                </a:solidFill>
              </a:rPr>
              <a:t>emperor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Diocletian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54CCD7C-AD5D-4CD9-9611-B572E7706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41816" y="1941041"/>
            <a:ext cx="7253186" cy="4466754"/>
          </a:xfrm>
        </p:spPr>
      </p:pic>
    </p:spTree>
    <p:extLst>
      <p:ext uri="{BB962C8B-B14F-4D97-AF65-F5344CB8AC3E}">
        <p14:creationId xmlns:p14="http://schemas.microsoft.com/office/powerpoint/2010/main" val="1118226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B508EA-EFDA-460F-94D3-7B93D7A81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solidFill>
                  <a:srgbClr val="FF0000"/>
                </a:solidFill>
              </a:rPr>
              <a:t>The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palace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built</a:t>
            </a:r>
            <a:r>
              <a:rPr lang="hr-HR" dirty="0">
                <a:solidFill>
                  <a:srgbClr val="FF0000"/>
                </a:solidFill>
              </a:rPr>
              <a:t> 6 km </a:t>
            </a:r>
            <a:r>
              <a:rPr lang="hr-HR" dirty="0" err="1">
                <a:solidFill>
                  <a:srgbClr val="FF0000"/>
                </a:solidFill>
              </a:rPr>
              <a:t>from</a:t>
            </a:r>
            <a:r>
              <a:rPr lang="hr-HR" dirty="0">
                <a:solidFill>
                  <a:srgbClr val="FF0000"/>
                </a:solidFill>
              </a:rPr>
              <a:t> Salona, a </a:t>
            </a:r>
            <a:r>
              <a:rPr lang="hr-HR" dirty="0" err="1">
                <a:solidFill>
                  <a:srgbClr val="FF0000"/>
                </a:solidFill>
              </a:rPr>
              <a:t>famous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city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in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that</a:t>
            </a:r>
            <a:r>
              <a:rPr lang="hr-HR" dirty="0">
                <a:solidFill>
                  <a:srgbClr val="FF0000"/>
                </a:solidFill>
              </a:rPr>
              <a:t> time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806D248-02C0-40C0-ADC3-8EE4FA8CE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33159" y="1872278"/>
            <a:ext cx="7096033" cy="4690558"/>
          </a:xfrm>
        </p:spPr>
      </p:pic>
    </p:spTree>
    <p:extLst>
      <p:ext uri="{BB962C8B-B14F-4D97-AF65-F5344CB8AC3E}">
        <p14:creationId xmlns:p14="http://schemas.microsoft.com/office/powerpoint/2010/main" val="2431323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137481-6FC5-4B56-B712-9A12FBC0A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FF0000"/>
                </a:solidFill>
              </a:rPr>
              <a:t>Split  </a:t>
            </a:r>
            <a:r>
              <a:rPr lang="hr-HR" dirty="0" err="1">
                <a:solidFill>
                  <a:srgbClr val="FF0000"/>
                </a:solidFill>
              </a:rPr>
              <a:t>has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got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the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cathedral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of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St.Duje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E23BD98-D87A-4C08-945A-C8A8207A2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05604" y="1531042"/>
            <a:ext cx="4280052" cy="4961833"/>
          </a:xfrm>
        </p:spPr>
      </p:pic>
    </p:spTree>
    <p:extLst>
      <p:ext uri="{BB962C8B-B14F-4D97-AF65-F5344CB8AC3E}">
        <p14:creationId xmlns:p14="http://schemas.microsoft.com/office/powerpoint/2010/main" val="1533723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CF9069-B2FB-470B-A2A8-604074B2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solidFill>
                  <a:srgbClr val="FF0000"/>
                </a:solidFill>
              </a:rPr>
              <a:t>It’s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dedicated</a:t>
            </a:r>
            <a:r>
              <a:rPr lang="hr-HR" dirty="0">
                <a:solidFill>
                  <a:srgbClr val="FF0000"/>
                </a:solidFill>
              </a:rPr>
              <a:t> to </a:t>
            </a:r>
            <a:r>
              <a:rPr lang="hr-HR" dirty="0" err="1">
                <a:solidFill>
                  <a:srgbClr val="FF0000"/>
                </a:solidFill>
              </a:rPr>
              <a:t>Virgin</a:t>
            </a:r>
            <a:r>
              <a:rPr lang="hr-HR" dirty="0">
                <a:solidFill>
                  <a:srgbClr val="FF0000"/>
                </a:solidFill>
              </a:rPr>
              <a:t> Mary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4A2E3F9-50CE-4D6F-9F19-706394AF4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66282" y="1825625"/>
            <a:ext cx="7459436" cy="4351338"/>
          </a:xfrm>
        </p:spPr>
      </p:pic>
    </p:spTree>
    <p:extLst>
      <p:ext uri="{BB962C8B-B14F-4D97-AF65-F5344CB8AC3E}">
        <p14:creationId xmlns:p14="http://schemas.microsoft.com/office/powerpoint/2010/main" val="3618292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07D03C-AEDA-4249-B5F4-8C746043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FF0000"/>
                </a:solidFill>
              </a:rPr>
              <a:t>Pula </a:t>
            </a:r>
            <a:r>
              <a:rPr lang="hr-HR" dirty="0" err="1">
                <a:solidFill>
                  <a:srgbClr val="FF0000"/>
                </a:solidFill>
              </a:rPr>
              <a:t>is</a:t>
            </a:r>
            <a:r>
              <a:rPr lang="hr-HR" dirty="0">
                <a:solidFill>
                  <a:srgbClr val="FF0000"/>
                </a:solidFill>
              </a:rPr>
              <a:t> a </a:t>
            </a:r>
            <a:r>
              <a:rPr lang="hr-HR" dirty="0" err="1">
                <a:solidFill>
                  <a:srgbClr val="FF0000"/>
                </a:solidFill>
              </a:rPr>
              <a:t>famous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city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in</a:t>
            </a:r>
            <a:r>
              <a:rPr lang="hr-HR" dirty="0">
                <a:solidFill>
                  <a:srgbClr val="FF0000"/>
                </a:solidFill>
              </a:rPr>
              <a:t> Croatia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462AAB0-7BD8-4596-B577-B9B4636CF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97680" y="1772359"/>
            <a:ext cx="7200596" cy="4351338"/>
          </a:xfrm>
        </p:spPr>
      </p:pic>
    </p:spTree>
    <p:extLst>
      <p:ext uri="{BB962C8B-B14F-4D97-AF65-F5344CB8AC3E}">
        <p14:creationId xmlns:p14="http://schemas.microsoft.com/office/powerpoint/2010/main" val="950927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7B0F9A-6728-44AE-BE93-8B4C63AD0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FF0000"/>
                </a:solidFill>
              </a:rPr>
              <a:t>Pula </a:t>
            </a:r>
            <a:r>
              <a:rPr lang="hr-HR" dirty="0" err="1">
                <a:solidFill>
                  <a:srgbClr val="FF0000"/>
                </a:solidFill>
              </a:rPr>
              <a:t>has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got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an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amphitheater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597F645-ADC3-4314-BFF3-84D3A0378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30353" y="1758156"/>
            <a:ext cx="7701483" cy="4351338"/>
          </a:xfrm>
        </p:spPr>
      </p:pic>
    </p:spTree>
    <p:extLst>
      <p:ext uri="{BB962C8B-B14F-4D97-AF65-F5344CB8AC3E}">
        <p14:creationId xmlns:p14="http://schemas.microsoft.com/office/powerpoint/2010/main" val="2810852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D98FCB-5C4D-4778-8682-88A10CD18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solidFill>
                  <a:srgbClr val="FF0000"/>
                </a:solidFill>
              </a:rPr>
              <a:t>It’s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the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biggest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and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the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best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preserved</a:t>
            </a:r>
            <a:r>
              <a:rPr lang="hr-HR" dirty="0">
                <a:solidFill>
                  <a:srgbClr val="FF0000"/>
                </a:solidFill>
              </a:rPr>
              <a:t> monument </a:t>
            </a:r>
            <a:r>
              <a:rPr lang="hr-HR" dirty="0" err="1">
                <a:solidFill>
                  <a:srgbClr val="FF0000"/>
                </a:solidFill>
              </a:rPr>
              <a:t>in</a:t>
            </a:r>
            <a:r>
              <a:rPr lang="hr-HR" dirty="0">
                <a:solidFill>
                  <a:srgbClr val="FF0000"/>
                </a:solidFill>
              </a:rPr>
              <a:t> Croatia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9E0D1E7-B741-4D0A-8280-219E44125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38119" y="1690688"/>
            <a:ext cx="7469775" cy="4977905"/>
          </a:xfrm>
        </p:spPr>
      </p:pic>
    </p:spTree>
    <p:extLst>
      <p:ext uri="{BB962C8B-B14F-4D97-AF65-F5344CB8AC3E}">
        <p14:creationId xmlns:p14="http://schemas.microsoft.com/office/powerpoint/2010/main" val="2658027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794BDF-D5EC-4B0A-97E5-2DD1BFDD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solidFill>
                  <a:srgbClr val="FF0000"/>
                </a:solidFill>
              </a:rPr>
              <a:t>I </a:t>
            </a:r>
            <a:r>
              <a:rPr lang="hr-HR" dirty="0" err="1">
                <a:solidFill>
                  <a:srgbClr val="FF0000"/>
                </a:solidFill>
              </a:rPr>
              <a:t>really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like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my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country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because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it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has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got</a:t>
            </a:r>
            <a:r>
              <a:rPr lang="hr-HR" dirty="0">
                <a:solidFill>
                  <a:srgbClr val="FF0000"/>
                </a:solidFill>
              </a:rPr>
              <a:t> a </a:t>
            </a:r>
            <a:r>
              <a:rPr lang="hr-HR" dirty="0" err="1">
                <a:solidFill>
                  <a:srgbClr val="FF0000"/>
                </a:solidFill>
              </a:rPr>
              <a:t>lot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of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interesting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sights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and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I’m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really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proud</a:t>
            </a:r>
            <a:r>
              <a:rPr lang="hr-HR" dirty="0">
                <a:solidFill>
                  <a:srgbClr val="FF0000"/>
                </a:solidFill>
              </a:rPr>
              <a:t> to </a:t>
            </a:r>
            <a:r>
              <a:rPr lang="hr-HR" dirty="0" err="1">
                <a:solidFill>
                  <a:srgbClr val="FF0000"/>
                </a:solidFill>
              </a:rPr>
              <a:t>be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Croat</a:t>
            </a:r>
            <a:r>
              <a:rPr lang="hr-HR" dirty="0">
                <a:solidFill>
                  <a:srgbClr val="FF0000"/>
                </a:solidFill>
              </a:rPr>
              <a:t>. 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DE1A1F3-D552-40BE-8880-065B639DD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85052" y="1905015"/>
            <a:ext cx="7032172" cy="4688115"/>
          </a:xfrm>
        </p:spPr>
      </p:pic>
    </p:spTree>
    <p:extLst>
      <p:ext uri="{BB962C8B-B14F-4D97-AF65-F5344CB8AC3E}">
        <p14:creationId xmlns:p14="http://schemas.microsoft.com/office/powerpoint/2010/main" val="2600289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75A368-BE3E-43EF-99B4-579A40037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FF0000"/>
                </a:solidFill>
              </a:rPr>
              <a:t>Croatian </a:t>
            </a:r>
            <a:r>
              <a:rPr lang="hr-HR" dirty="0" err="1">
                <a:solidFill>
                  <a:srgbClr val="FF0000"/>
                </a:solidFill>
              </a:rPr>
              <a:t>flag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has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got</a:t>
            </a:r>
            <a:r>
              <a:rPr lang="hr-HR" dirty="0">
                <a:solidFill>
                  <a:srgbClr val="FF0000"/>
                </a:solidFill>
              </a:rPr>
              <a:t> 3 </a:t>
            </a:r>
            <a:r>
              <a:rPr lang="hr-HR" dirty="0" err="1">
                <a:solidFill>
                  <a:srgbClr val="FF0000"/>
                </a:solidFill>
              </a:rPr>
              <a:t>colours</a:t>
            </a:r>
            <a:r>
              <a:rPr lang="hr-HR" dirty="0">
                <a:solidFill>
                  <a:srgbClr val="FF0000"/>
                </a:solidFill>
              </a:rPr>
              <a:t>: red, </a:t>
            </a:r>
            <a:r>
              <a:rPr lang="hr-HR" dirty="0" err="1">
                <a:solidFill>
                  <a:srgbClr val="FF0000"/>
                </a:solidFill>
              </a:rPr>
              <a:t>white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and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blue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2CA425E-0A46-4923-9844-37C95DD10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274772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70617A-E353-4F6E-A420-26DB30C6F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FF0000"/>
                </a:solidFill>
              </a:rPr>
              <a:t>I </a:t>
            </a:r>
            <a:r>
              <a:rPr lang="hr-HR" dirty="0" err="1">
                <a:solidFill>
                  <a:srgbClr val="FF0000"/>
                </a:solidFill>
              </a:rPr>
              <a:t>hope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you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have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enjoyed</a:t>
            </a:r>
            <a:r>
              <a:rPr lang="hr-HR" dirty="0">
                <a:solidFill>
                  <a:srgbClr val="FF0000"/>
                </a:solidFill>
              </a:rPr>
              <a:t>  </a:t>
            </a:r>
            <a:r>
              <a:rPr lang="hr-HR" dirty="0" err="1">
                <a:solidFill>
                  <a:srgbClr val="FF0000"/>
                </a:solidFill>
              </a:rPr>
              <a:t>my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presentation</a:t>
            </a:r>
            <a:r>
              <a:rPr lang="hr-HR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903F4B7-6941-4F59-A305-FC33638FF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31433" y="1825624"/>
            <a:ext cx="6798394" cy="4530787"/>
          </a:xfrm>
        </p:spPr>
      </p:pic>
    </p:spTree>
    <p:extLst>
      <p:ext uri="{BB962C8B-B14F-4D97-AF65-F5344CB8AC3E}">
        <p14:creationId xmlns:p14="http://schemas.microsoft.com/office/powerpoint/2010/main" val="722135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2C42B9-46D7-4C08-B5FB-BC13A1045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solidFill>
                  <a:srgbClr val="FF0000"/>
                </a:solidFill>
              </a:rPr>
              <a:t>It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has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got</a:t>
            </a:r>
            <a:r>
              <a:rPr lang="hr-HR" dirty="0">
                <a:solidFill>
                  <a:srgbClr val="FF0000"/>
                </a:solidFill>
              </a:rPr>
              <a:t> red </a:t>
            </a:r>
            <a:r>
              <a:rPr lang="hr-HR" dirty="0" err="1">
                <a:solidFill>
                  <a:srgbClr val="FF0000"/>
                </a:solidFill>
              </a:rPr>
              <a:t>and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white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cubes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in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the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middle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B4016F7-9D81-4377-9C75-30D582253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55112" y="1304119"/>
            <a:ext cx="4274993" cy="5656690"/>
          </a:xfrm>
        </p:spPr>
      </p:pic>
    </p:spTree>
    <p:extLst>
      <p:ext uri="{BB962C8B-B14F-4D97-AF65-F5344CB8AC3E}">
        <p14:creationId xmlns:p14="http://schemas.microsoft.com/office/powerpoint/2010/main" val="2366697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D6E992-F8AE-4FEB-863C-73EF2581A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solidFill>
                  <a:srgbClr val="FF0000"/>
                </a:solidFill>
              </a:rPr>
              <a:t>Croatian´s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capital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city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is</a:t>
            </a:r>
            <a:r>
              <a:rPr lang="hr-HR" dirty="0">
                <a:solidFill>
                  <a:srgbClr val="FF0000"/>
                </a:solidFill>
              </a:rPr>
              <a:t> Zagreb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289A82A-8396-4DB8-BA36-C8B5612D6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42638" y="1842332"/>
            <a:ext cx="4760002" cy="317333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763329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34366E-638B-48CF-904E-3887E888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FF0000"/>
                </a:solidFill>
              </a:rPr>
              <a:t>Zagreb </a:t>
            </a:r>
            <a:r>
              <a:rPr lang="hr-HR" dirty="0" err="1">
                <a:solidFill>
                  <a:srgbClr val="FF0000"/>
                </a:solidFill>
              </a:rPr>
              <a:t>has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got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its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own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cathedral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A6F1D665-FB20-4505-81A2-6166D2B09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71462" y="1701343"/>
            <a:ext cx="4928327" cy="4791532"/>
          </a:xfrm>
        </p:spPr>
      </p:pic>
    </p:spTree>
    <p:extLst>
      <p:ext uri="{BB962C8B-B14F-4D97-AF65-F5344CB8AC3E}">
        <p14:creationId xmlns:p14="http://schemas.microsoft.com/office/powerpoint/2010/main" val="2075204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9A5E7F-092C-4A61-92C9-389C66E20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solidFill>
                  <a:srgbClr val="FF0000"/>
                </a:solidFill>
              </a:rPr>
              <a:t>It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dedicated</a:t>
            </a:r>
            <a:r>
              <a:rPr lang="hr-HR" dirty="0">
                <a:solidFill>
                  <a:srgbClr val="FF0000"/>
                </a:solidFill>
              </a:rPr>
              <a:t> to </a:t>
            </a:r>
            <a:r>
              <a:rPr lang="hr-HR" dirty="0" err="1">
                <a:solidFill>
                  <a:srgbClr val="FF0000"/>
                </a:solidFill>
              </a:rPr>
              <a:t>the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Assumption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of</a:t>
            </a:r>
            <a:r>
              <a:rPr lang="hr-HR" dirty="0">
                <a:solidFill>
                  <a:srgbClr val="FF0000"/>
                </a:solidFill>
              </a:rPr>
              <a:t> Mary </a:t>
            </a:r>
            <a:r>
              <a:rPr lang="hr-HR" dirty="0" err="1">
                <a:solidFill>
                  <a:srgbClr val="FF0000"/>
                </a:solidFill>
              </a:rPr>
              <a:t>and</a:t>
            </a:r>
            <a:r>
              <a:rPr lang="hr-HR" dirty="0">
                <a:solidFill>
                  <a:srgbClr val="FF0000"/>
                </a:solidFill>
              </a:rPr>
              <a:t> to </a:t>
            </a:r>
            <a:r>
              <a:rPr lang="hr-HR" dirty="0" err="1">
                <a:solidFill>
                  <a:srgbClr val="FF0000"/>
                </a:solidFill>
              </a:rPr>
              <a:t>kings</a:t>
            </a:r>
            <a:r>
              <a:rPr lang="hr-HR" dirty="0">
                <a:solidFill>
                  <a:srgbClr val="FF0000"/>
                </a:solidFill>
              </a:rPr>
              <a:t> Saint Stephen </a:t>
            </a:r>
            <a:r>
              <a:rPr lang="hr-HR" dirty="0" err="1">
                <a:solidFill>
                  <a:srgbClr val="FF0000"/>
                </a:solidFill>
              </a:rPr>
              <a:t>and</a:t>
            </a:r>
            <a:r>
              <a:rPr lang="hr-HR" dirty="0">
                <a:solidFill>
                  <a:srgbClr val="FF0000"/>
                </a:solidFill>
              </a:rPr>
              <a:t> Saint </a:t>
            </a:r>
            <a:r>
              <a:rPr lang="hr-HR" dirty="0" err="1">
                <a:solidFill>
                  <a:srgbClr val="FF0000"/>
                </a:solidFill>
              </a:rPr>
              <a:t>Ladislaus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6B874820-EF6C-4170-B9F8-8B88FCCD3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0800000" flipV="1">
            <a:off x="3458968" y="1863157"/>
            <a:ext cx="5349129" cy="4629718"/>
          </a:xfr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EDB53F21-50C3-4782-8B1F-636FBD067710}"/>
              </a:ext>
            </a:extLst>
          </p:cNvPr>
          <p:cNvSpPr txBox="1"/>
          <p:nvPr/>
        </p:nvSpPr>
        <p:spPr>
          <a:xfrm rot="10800000" flipV="1">
            <a:off x="3123491" y="9539042"/>
            <a:ext cx="203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>
                <a:hlinkClick r:id="rId4" tooltip="https://flickr.com/photos/kraszipeti/6957991827"/>
              </a:rPr>
              <a:t>Ta fotografija</a:t>
            </a:r>
            <a:r>
              <a:rPr lang="hr-HR" sz="900"/>
              <a:t> korisnika Nepoznat autor: licenca </a:t>
            </a:r>
            <a:r>
              <a:rPr lang="hr-HR" sz="900">
                <a:hlinkClick r:id="rId5" tooltip="https://creativecommons.org/licenses/by/3.0/"/>
              </a:rPr>
              <a:t>CC BY</a:t>
            </a:r>
            <a:endParaRPr lang="hr-HR" sz="900"/>
          </a:p>
        </p:txBody>
      </p:sp>
    </p:spTree>
    <p:extLst>
      <p:ext uri="{BB962C8B-B14F-4D97-AF65-F5344CB8AC3E}">
        <p14:creationId xmlns:p14="http://schemas.microsoft.com/office/powerpoint/2010/main" val="3914782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B96F4F-75AB-4E11-BD72-E5C7156D3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solidFill>
                  <a:srgbClr val="FF0000"/>
                </a:solidFill>
              </a:rPr>
              <a:t>It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is</a:t>
            </a:r>
            <a:r>
              <a:rPr lang="hr-HR" dirty="0">
                <a:solidFill>
                  <a:srgbClr val="FF0000"/>
                </a:solidFill>
              </a:rPr>
              <a:t> 46 </a:t>
            </a:r>
            <a:r>
              <a:rPr lang="hr-HR" dirty="0" err="1">
                <a:solidFill>
                  <a:srgbClr val="FF0000"/>
                </a:solidFill>
              </a:rPr>
              <a:t>meters</a:t>
            </a:r>
            <a:r>
              <a:rPr lang="hr-HR" dirty="0">
                <a:solidFill>
                  <a:srgbClr val="FF0000"/>
                </a:solidFill>
              </a:rPr>
              <a:t> wide </a:t>
            </a:r>
            <a:r>
              <a:rPr lang="hr-HR" dirty="0" err="1">
                <a:solidFill>
                  <a:srgbClr val="FF0000"/>
                </a:solidFill>
              </a:rPr>
              <a:t>and</a:t>
            </a:r>
            <a:r>
              <a:rPr lang="hr-HR" dirty="0">
                <a:solidFill>
                  <a:srgbClr val="FF0000"/>
                </a:solidFill>
              </a:rPr>
              <a:t> 108 </a:t>
            </a:r>
            <a:r>
              <a:rPr lang="hr-HR" dirty="0" err="1">
                <a:solidFill>
                  <a:srgbClr val="FF0000"/>
                </a:solidFill>
              </a:rPr>
              <a:t>meters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high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3CA47C2-C371-4641-8F23-6C8303EED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23823" y="2542899"/>
            <a:ext cx="6735191" cy="3652627"/>
          </a:xfrm>
        </p:spPr>
      </p:pic>
    </p:spTree>
    <p:extLst>
      <p:ext uri="{BB962C8B-B14F-4D97-AF65-F5344CB8AC3E}">
        <p14:creationId xmlns:p14="http://schemas.microsoft.com/office/powerpoint/2010/main" val="1180547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362D98-6183-41A4-A0A7-08E3DDB5A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r-HR" dirty="0">
                <a:solidFill>
                  <a:srgbClr val="FF0000"/>
                </a:solidFill>
              </a:rPr>
            </a:br>
            <a:r>
              <a:rPr lang="hr-HR" dirty="0" err="1">
                <a:solidFill>
                  <a:srgbClr val="FF0000"/>
                </a:solidFill>
              </a:rPr>
              <a:t>It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has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also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got</a:t>
            </a:r>
            <a:r>
              <a:rPr lang="hr-HR" dirty="0">
                <a:solidFill>
                  <a:srgbClr val="FF0000"/>
                </a:solidFill>
              </a:rPr>
              <a:t> a ZOO </a:t>
            </a:r>
            <a:r>
              <a:rPr lang="hr-HR" dirty="0" err="1">
                <a:solidFill>
                  <a:srgbClr val="FF0000"/>
                </a:solidFill>
              </a:rPr>
              <a:t>where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you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can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have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fun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1CB349D-CD9B-4F70-AE61-38A5B0556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00952" y="1754604"/>
            <a:ext cx="7380399" cy="4888316"/>
          </a:xfrm>
        </p:spPr>
      </p:pic>
    </p:spTree>
    <p:extLst>
      <p:ext uri="{BB962C8B-B14F-4D97-AF65-F5344CB8AC3E}">
        <p14:creationId xmlns:p14="http://schemas.microsoft.com/office/powerpoint/2010/main" val="2289265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7A9F20-F131-4EB1-91F7-281CDAD94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solidFill>
                  <a:srgbClr val="FF0000"/>
                </a:solidFill>
              </a:rPr>
              <a:t>The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zoo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situated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in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the</a:t>
            </a:r>
            <a:r>
              <a:rPr lang="hr-HR" dirty="0">
                <a:solidFill>
                  <a:srgbClr val="FF0000"/>
                </a:solidFill>
              </a:rPr>
              <a:t> park </a:t>
            </a:r>
            <a:r>
              <a:rPr lang="hr-HR" dirty="0" err="1">
                <a:solidFill>
                  <a:srgbClr val="FF0000"/>
                </a:solidFill>
              </a:rPr>
              <a:t>named</a:t>
            </a:r>
            <a:r>
              <a:rPr lang="hr-HR" dirty="0">
                <a:solidFill>
                  <a:srgbClr val="FF0000"/>
                </a:solidFill>
              </a:rPr>
              <a:t> Maksimir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16B398B-CCC2-4C8A-9207-EF88F285A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78628" y="1956253"/>
            <a:ext cx="6802694" cy="4351338"/>
          </a:xfrm>
        </p:spPr>
      </p:pic>
    </p:spTree>
    <p:extLst>
      <p:ext uri="{BB962C8B-B14F-4D97-AF65-F5344CB8AC3E}">
        <p14:creationId xmlns:p14="http://schemas.microsoft.com/office/powerpoint/2010/main" val="7290680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201</Words>
  <Application>Microsoft Office PowerPoint</Application>
  <PresentationFormat>Široki zaslon</PresentationFormat>
  <Paragraphs>24</Paragraphs>
  <Slides>20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sustava Office</vt:lpstr>
      <vt:lpstr>CROATIA</vt:lpstr>
      <vt:lpstr>Croatian flag has got 3 colours: red, white and blue</vt:lpstr>
      <vt:lpstr>It has got red and white cubes in the middle</vt:lpstr>
      <vt:lpstr>Croatian´s capital city is Zagreb</vt:lpstr>
      <vt:lpstr>Zagreb has got its own cathedral</vt:lpstr>
      <vt:lpstr>It is dedicated to the Assumption of Mary and to kings Saint Stephen and Saint Ladislaus</vt:lpstr>
      <vt:lpstr>It is 46 meters wide and 108 meters high</vt:lpstr>
      <vt:lpstr> It has also got a ZOO where you can have fun</vt:lpstr>
      <vt:lpstr>The zoo is situated in the park named Maksimir</vt:lpstr>
      <vt:lpstr>Split is also a city in Croatia</vt:lpstr>
      <vt:lpstr>Split’s most famous landmark is  Diocletian’s Palace</vt:lpstr>
      <vt:lpstr>It was built by Roman emperor Diocletian</vt:lpstr>
      <vt:lpstr>The palace is built 6 km from Salona, a famous city in that time</vt:lpstr>
      <vt:lpstr>Split  has got the cathedral of St.Duje</vt:lpstr>
      <vt:lpstr>It’s dedicated to Virgin Mary</vt:lpstr>
      <vt:lpstr>Pula is a famous city in Croatia</vt:lpstr>
      <vt:lpstr>Pula has got an amphitheater</vt:lpstr>
      <vt:lpstr>It’s the biggest and the best preserved monument in Croatia</vt:lpstr>
      <vt:lpstr>I really like my country because it has got a lot of interesting sights and I’m really proud to be Croat. </vt:lpstr>
      <vt:lpstr>I hope you have enjoyed  my presentation!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CROATIA</dc:title>
  <dc:creator>Sandra Božinović</dc:creator>
  <cp:lastModifiedBy>Marijana Buljan</cp:lastModifiedBy>
  <cp:revision>23</cp:revision>
  <dcterms:created xsi:type="dcterms:W3CDTF">2020-10-12T16:40:09Z</dcterms:created>
  <dcterms:modified xsi:type="dcterms:W3CDTF">2020-11-03T07:46:12Z</dcterms:modified>
</cp:coreProperties>
</file>