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EFD447-2BA3-4EF4-8F7B-E93C3039EB46}" type="datetimeFigureOut">
              <a:rPr lang="hr-HR" smtClean="0"/>
              <a:pPr/>
              <a:t>11.10.2017.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279A06-736D-4451-91A9-D3596A0BA7B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26288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79A06-736D-4451-91A9-D3596A0BA7B6}" type="slidenum">
              <a:rPr lang="hr-HR" smtClean="0"/>
              <a:pPr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149882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79A06-736D-4451-91A9-D3596A0BA7B6}" type="slidenum">
              <a:rPr lang="hr-HR" smtClean="0"/>
              <a:pPr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434968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79A06-736D-4451-91A9-D3596A0BA7B6}" type="slidenum">
              <a:rPr lang="hr-HR" smtClean="0"/>
              <a:pPr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402902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79A06-736D-4451-91A9-D3596A0BA7B6}" type="slidenum">
              <a:rPr lang="hr-HR" smtClean="0"/>
              <a:pPr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69460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79A06-736D-4451-91A9-D3596A0BA7B6}" type="slidenum">
              <a:rPr lang="hr-HR" smtClean="0"/>
              <a:pPr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046115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29AB1-B7CF-4BD4-A668-EC568E6B43DC}" type="datetimeFigureOut">
              <a:rPr lang="hr-HR" smtClean="0"/>
              <a:pPr/>
              <a:t>11.10.2017.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AF4D-4BEB-49CE-A7E8-37D405F66D5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29AB1-B7CF-4BD4-A668-EC568E6B43DC}" type="datetimeFigureOut">
              <a:rPr lang="hr-HR" smtClean="0"/>
              <a:pPr/>
              <a:t>11.10.2017.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AF4D-4BEB-49CE-A7E8-37D405F66D5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29AB1-B7CF-4BD4-A668-EC568E6B43DC}" type="datetimeFigureOut">
              <a:rPr lang="hr-HR" smtClean="0"/>
              <a:pPr/>
              <a:t>11.10.2017.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AF4D-4BEB-49CE-A7E8-37D405F66D5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29AB1-B7CF-4BD4-A668-EC568E6B43DC}" type="datetimeFigureOut">
              <a:rPr lang="hr-HR" smtClean="0"/>
              <a:pPr/>
              <a:t>11.10.2017.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AF4D-4BEB-49CE-A7E8-37D405F66D5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29AB1-B7CF-4BD4-A668-EC568E6B43DC}" type="datetimeFigureOut">
              <a:rPr lang="hr-HR" smtClean="0"/>
              <a:pPr/>
              <a:t>11.10.2017.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AF4D-4BEB-49CE-A7E8-37D405F66D5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29AB1-B7CF-4BD4-A668-EC568E6B43DC}" type="datetimeFigureOut">
              <a:rPr lang="hr-HR" smtClean="0"/>
              <a:pPr/>
              <a:t>11.10.2017.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AF4D-4BEB-49CE-A7E8-37D405F66D5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29AB1-B7CF-4BD4-A668-EC568E6B43DC}" type="datetimeFigureOut">
              <a:rPr lang="hr-HR" smtClean="0"/>
              <a:pPr/>
              <a:t>11.10.2017.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AF4D-4BEB-49CE-A7E8-37D405F66D5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29AB1-B7CF-4BD4-A668-EC568E6B43DC}" type="datetimeFigureOut">
              <a:rPr lang="hr-HR" smtClean="0"/>
              <a:pPr/>
              <a:t>11.10.2017.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AF4D-4BEB-49CE-A7E8-37D405F66D5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29AB1-B7CF-4BD4-A668-EC568E6B43DC}" type="datetimeFigureOut">
              <a:rPr lang="hr-HR" smtClean="0"/>
              <a:pPr/>
              <a:t>11.10.2017.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AF4D-4BEB-49CE-A7E8-37D405F66D5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29AB1-B7CF-4BD4-A668-EC568E6B43DC}" type="datetimeFigureOut">
              <a:rPr lang="hr-HR" smtClean="0"/>
              <a:pPr/>
              <a:t>11.10.2017.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B04AF4D-4BEB-49CE-A7E8-37D405F66D5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29AB1-B7CF-4BD4-A668-EC568E6B43DC}" type="datetimeFigureOut">
              <a:rPr lang="hr-HR" smtClean="0"/>
              <a:pPr/>
              <a:t>11.10.2017.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AF4D-4BEB-49CE-A7E8-37D405F66D5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3329AB1-B7CF-4BD4-A668-EC568E6B43DC}" type="datetimeFigureOut">
              <a:rPr lang="hr-HR" smtClean="0"/>
              <a:pPr/>
              <a:t>11.10.2017.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B04AF4D-4BEB-49CE-A7E8-37D405F66D5D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440159"/>
          </a:xfrm>
        </p:spPr>
        <p:txBody>
          <a:bodyPr/>
          <a:lstStyle/>
          <a:p>
            <a:r>
              <a:rPr lang="hr-HR" dirty="0"/>
              <a:t>M</a:t>
            </a:r>
            <a:r>
              <a:rPr lang="hr-HR" dirty="0" smtClean="0"/>
              <a:t>ulberry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20" y="-2613"/>
            <a:ext cx="108585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779912" y="2348881"/>
            <a:ext cx="4345529" cy="1200329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hr-HR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Mulberry</a:t>
            </a:r>
            <a:endParaRPr lang="hr-HR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916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299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4860030" y="-24832"/>
            <a:ext cx="4283967" cy="3453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827584" y="4343686"/>
            <a:ext cx="7488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You can make </a:t>
            </a:r>
            <a:r>
              <a:rPr lang="hr-HR" sz="2800" dirty="0" smtClean="0"/>
              <a:t>mulberry </a:t>
            </a:r>
            <a:r>
              <a:rPr lang="en-US" sz="2800" dirty="0" smtClean="0"/>
              <a:t>cakes and </a:t>
            </a:r>
            <a:r>
              <a:rPr lang="en-US" sz="2800" dirty="0" err="1" smtClean="0"/>
              <a:t>marmelade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30240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490647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4705"/>
            <a:ext cx="9210815" cy="430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91680" y="5325022"/>
            <a:ext cx="64807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 smtClean="0"/>
              <a:t>Mulberry</a:t>
            </a:r>
            <a:r>
              <a:rPr lang="hr-HR" sz="2800" baseline="0" dirty="0" smtClean="0"/>
              <a:t> juice is very healthy and nice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xmlns="" val="83121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88681"/>
            <a:ext cx="4536504" cy="3700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31640" y="4365104"/>
            <a:ext cx="64807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There </a:t>
            </a:r>
            <a:r>
              <a:rPr lang="hr-HR" sz="2800" dirty="0" smtClean="0"/>
              <a:t>are</a:t>
            </a:r>
            <a:r>
              <a:rPr lang="en-US" sz="2800" dirty="0" smtClean="0"/>
              <a:t> s</a:t>
            </a:r>
            <a:r>
              <a:rPr lang="hr-HR" sz="2800" dirty="0" smtClean="0"/>
              <a:t>cented </a:t>
            </a:r>
            <a:r>
              <a:rPr lang="en-US" sz="2800" dirty="0" smtClean="0"/>
              <a:t>mulberry</a:t>
            </a:r>
            <a:r>
              <a:rPr lang="hr-HR" sz="2800" dirty="0" smtClean="0"/>
              <a:t> jar candles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77840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1560" y="763337"/>
            <a:ext cx="824440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8000" dirty="0" smtClean="0"/>
              <a:t>Made by Špiro Perković, Roko Perković, Mateo Uvodić and Dominik Bubić</a:t>
            </a:r>
            <a:endParaRPr lang="hr-HR" sz="8000" dirty="0"/>
          </a:p>
        </p:txBody>
      </p:sp>
    </p:spTree>
    <p:extLst>
      <p:ext uri="{BB962C8B-B14F-4D97-AF65-F5344CB8AC3E}">
        <p14:creationId xmlns:p14="http://schemas.microsoft.com/office/powerpoint/2010/main" xmlns="" val="398678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76</TotalTime>
  <Words>41</Words>
  <Application>Microsoft Office PowerPoint</Application>
  <PresentationFormat>On-screen Show (4:3)</PresentationFormat>
  <Paragraphs>11</Paragraphs>
  <Slides>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Angles</vt:lpstr>
      <vt:lpstr>Mulberry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Mulberry</dc:title>
  <dc:creator>željko</dc:creator>
  <cp:lastModifiedBy>Windows User</cp:lastModifiedBy>
  <cp:revision>11</cp:revision>
  <dcterms:created xsi:type="dcterms:W3CDTF">2017-10-11T14:41:58Z</dcterms:created>
  <dcterms:modified xsi:type="dcterms:W3CDTF">2017-10-11T19:17:34Z</dcterms:modified>
</cp:coreProperties>
</file>