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BAE178-2C31-465A-9FD6-688E6BB1DA16}" type="datetimeFigureOut">
              <a:rPr lang="sr-Latn-CS" smtClean="0"/>
              <a:pPr/>
              <a:t>11.10.2017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157B40-7885-40C1-A748-6C4086C11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b="1" u="sng" dirty="0" smtClean="0">
                <a:solidFill>
                  <a:schemeClr val="accent2">
                    <a:lumMod val="75000"/>
                  </a:schemeClr>
                </a:solidFill>
              </a:rPr>
              <a:t>MULBERRY</a:t>
            </a:r>
            <a:endParaRPr lang="hr-HR" sz="7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D\Desktop\murva\mur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650893" cy="3267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Slikovni rezultat za kolac od mu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357562"/>
            <a:ext cx="5857916" cy="325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2">
                    <a:lumMod val="90000"/>
                  </a:schemeClr>
                </a:solidFill>
              </a:rPr>
              <a:t>Mulberry</a:t>
            </a: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> is a </a:t>
            </a:r>
            <a:r>
              <a:rPr lang="hr-HR" dirty="0" err="1" smtClean="0">
                <a:solidFill>
                  <a:schemeClr val="tx2">
                    <a:lumMod val="90000"/>
                  </a:schemeClr>
                </a:solidFill>
              </a:rPr>
              <a:t>healthy</a:t>
            </a: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2">
                    <a:lumMod val="90000"/>
                  </a:schemeClr>
                </a:solidFill>
              </a:rPr>
              <a:t>fruit</a:t>
            </a: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>It is </a:t>
            </a:r>
            <a:r>
              <a:rPr lang="hr-HR" dirty="0" err="1" smtClean="0">
                <a:solidFill>
                  <a:schemeClr val="tx2">
                    <a:lumMod val="90000"/>
                  </a:schemeClr>
                </a:solidFill>
              </a:rPr>
              <a:t>dark</a:t>
            </a: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> red </a:t>
            </a:r>
            <a:r>
              <a:rPr lang="hr-HR" dirty="0" err="1" smtClean="0">
                <a:solidFill>
                  <a:schemeClr val="tx2">
                    <a:lumMod val="90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tx2">
                    <a:lumMod val="90000"/>
                  </a:schemeClr>
                </a:solidFill>
              </a:rPr>
              <a:t> white.</a:t>
            </a:r>
          </a:p>
        </p:txBody>
      </p:sp>
      <p:pic>
        <p:nvPicPr>
          <p:cNvPr id="4" name="Picture 2" descr="Slikovni rezultat za kolac od m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780" y="4500546"/>
            <a:ext cx="470022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54589"/>
            <a:ext cx="4500562" cy="3303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Slikovni rezultat za mur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66"/>
            <a:ext cx="3610745" cy="203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7400948" cy="2757494"/>
          </a:xfrm>
        </p:spPr>
        <p:txBody>
          <a:bodyPr/>
          <a:lstStyle/>
          <a:p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We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can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make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jam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fruit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cake,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fruit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juice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,tea…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from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mulberry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 descr="Slikovni rezultat za murvin ca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571894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Slikovni rezultat za džem od mu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14818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Slikovni rezultat za kolac od mur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54124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Slikovni rezultat za kolac od mur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000240"/>
            <a:ext cx="2224178" cy="2384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/>
              <a:t> </a:t>
            </a:r>
            <a:r>
              <a:rPr lang="hr-HR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TASTE</a:t>
            </a:r>
            <a:endParaRPr lang="hr-HR" sz="6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 flipH="1">
            <a:off x="142843" y="192880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It is </a:t>
            </a:r>
            <a:r>
              <a:rPr lang="hr-HR" sz="3200" dirty="0" err="1"/>
              <a:t>acidly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sweet</a:t>
            </a:r>
            <a:r>
              <a:rPr lang="hr-HR" sz="3200" dirty="0"/>
              <a:t> </a:t>
            </a:r>
            <a:r>
              <a:rPr lang="hr-HR" sz="3200" dirty="0" err="1"/>
              <a:t>fruit</a:t>
            </a:r>
            <a:r>
              <a:rPr lang="hr-HR" sz="3200" dirty="0"/>
              <a:t>.</a:t>
            </a:r>
          </a:p>
        </p:txBody>
      </p:sp>
      <p:pic>
        <p:nvPicPr>
          <p:cNvPr id="17410" name="Picture 2" descr="Slikovni rezultat za džem od m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78727"/>
            <a:ext cx="3786182" cy="567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Slikovni rezultat za proizvodi od mu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1845"/>
            <a:ext cx="5357818" cy="337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011222"/>
          </a:xfrm>
        </p:spPr>
        <p:txBody>
          <a:bodyPr/>
          <a:lstStyle/>
          <a:p>
            <a:r>
              <a:rPr lang="hr-HR" b="1" dirty="0" err="1" smtClean="0">
                <a:solidFill>
                  <a:srgbClr val="00B050"/>
                </a:solidFill>
              </a:rPr>
              <a:t>Mulberry</a:t>
            </a:r>
            <a:r>
              <a:rPr lang="hr-HR" b="1" dirty="0" smtClean="0">
                <a:solidFill>
                  <a:srgbClr val="00B050"/>
                </a:solidFill>
              </a:rPr>
              <a:t>  </a:t>
            </a:r>
            <a:r>
              <a:rPr lang="hr-HR" b="1" dirty="0" err="1" smtClean="0">
                <a:solidFill>
                  <a:srgbClr val="00B050"/>
                </a:solidFill>
              </a:rPr>
              <a:t>tree</a:t>
            </a:r>
            <a:endParaRPr lang="hr-HR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Slikovni rezultat za stablo m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46571"/>
            <a:ext cx="7215238" cy="541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928802"/>
            <a:ext cx="2643206" cy="3941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4500594" cy="450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6972320" cy="1971676"/>
          </a:xfrm>
        </p:spPr>
        <p:txBody>
          <a:bodyPr/>
          <a:lstStyle/>
          <a:p>
            <a:r>
              <a:rPr lang="hr-HR" b="1" dirty="0" err="1" smtClean="0">
                <a:solidFill>
                  <a:srgbClr val="FFFF00"/>
                </a:solidFill>
              </a:rPr>
              <a:t>By</a:t>
            </a:r>
            <a:r>
              <a:rPr lang="hr-HR" b="1" dirty="0" smtClean="0">
                <a:solidFill>
                  <a:srgbClr val="FFFF00"/>
                </a:solidFill>
              </a:rPr>
              <a:t>:Petra Jurić &amp; Karla Jurić</a:t>
            </a:r>
            <a:endParaRPr lang="hr-HR" b="1" dirty="0">
              <a:solidFill>
                <a:srgbClr val="FFFF00"/>
              </a:solidFill>
            </a:endParaRPr>
          </a:p>
        </p:txBody>
      </p:sp>
      <p:pic>
        <p:nvPicPr>
          <p:cNvPr id="20484" name="Picture 4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3143272" cy="558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Slikovni rezultat za mur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977507" cy="280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44</Words>
  <Application>Microsoft Office PowerPoint</Application>
  <PresentationFormat>Prikaz na zaslonu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Papir</vt:lpstr>
      <vt:lpstr>MULBERRY</vt:lpstr>
      <vt:lpstr>Slajd 2</vt:lpstr>
      <vt:lpstr>Slajd 3</vt:lpstr>
      <vt:lpstr>Slajd 4</vt:lpstr>
      <vt:lpstr> TASTE</vt:lpstr>
      <vt:lpstr>Mulberry  tree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MULBERRY</dc:title>
  <dc:creator>XD</dc:creator>
  <cp:lastModifiedBy>XD</cp:lastModifiedBy>
  <cp:revision>10</cp:revision>
  <dcterms:created xsi:type="dcterms:W3CDTF">2017-10-11T15:12:47Z</dcterms:created>
  <dcterms:modified xsi:type="dcterms:W3CDTF">2017-10-11T19:36:44Z</dcterms:modified>
</cp:coreProperties>
</file>