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57" autoAdjust="0"/>
    <p:restoredTop sz="94676" autoAdjust="0"/>
  </p:normalViewPr>
  <p:slideViewPr>
    <p:cSldViewPr>
      <p:cViewPr>
        <p:scale>
          <a:sx n="72" d="100"/>
          <a:sy n="72" d="100"/>
        </p:scale>
        <p:origin x="-1074" y="-7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Zaobljeni pravokutnik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Naslov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0" name="Podnaslov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11" name="Rezervirano mjesto broja slajd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Zaobljeni pravokutnik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Zaobljeni pravokutnik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jeni pravokutnik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avokutnik s jednim zaobljenim kuto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BZ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jeni pravokutnik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Zaobljeni pravokutni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Rezervirano mjesto naslova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BD834E0-07E7-4A01-BAB5-BB84AD05B02E}" type="datetimeFigureOut">
              <a:rPr lang="en-BZ" smtClean="0"/>
              <a:pPr/>
              <a:t>12/10/2017</a:t>
            </a:fld>
            <a:endParaRPr lang="en-BZ"/>
          </a:p>
        </p:txBody>
      </p:sp>
      <p:sp>
        <p:nvSpPr>
          <p:cNvPr id="18" name="Rezervirano mjesto podnožj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BZ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785E9E7-FFE2-49D2-8CB1-2E5C921570A1}" type="slidenum">
              <a:rPr lang="en-BZ" smtClean="0"/>
              <a:pPr/>
              <a:t>‹#›</a:t>
            </a:fld>
            <a:endParaRPr lang="en-B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3068960"/>
            <a:ext cx="8183880" cy="1051560"/>
          </a:xfrm>
        </p:spPr>
        <p:txBody>
          <a:bodyPr/>
          <a:lstStyle/>
          <a:p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051720" y="2852936"/>
            <a:ext cx="8640960" cy="41879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sz="7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Black" pitchFamily="34" charset="0"/>
                <a:cs typeface="Aharoni" pitchFamily="2" charset="-79"/>
              </a:rPr>
              <a:t>mulberry</a:t>
            </a:r>
            <a:endParaRPr lang="hr-HR" sz="7200" dirty="0">
              <a:solidFill>
                <a:schemeClr val="tx1">
                  <a:lumMod val="95000"/>
                  <a:lumOff val="5000"/>
                </a:schemeClr>
              </a:solidFill>
              <a:latin typeface="Arial Black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9552" y="2348880"/>
            <a:ext cx="8183880" cy="1051560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Dud or Mu</a:t>
            </a:r>
            <a:r>
              <a:rPr lang="hr-HR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lberry</a:t>
            </a:r>
            <a:r>
              <a:rPr lang="hr-H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is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a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medium sized </a:t>
            </a:r>
            <a:r>
              <a:rPr lang="hr-HR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tree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of 6 to 15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meters</a:t>
            </a:r>
            <a:r>
              <a:rPr lang="hr-HR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hr-HR" sz="3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high</a:t>
            </a:r>
            <a:r>
              <a:rPr lang="en-US" sz="320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</a:t>
            </a:r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spread in all moderate and subtropical regions of the north, except Europe.</a:t>
            </a:r>
            <a:endParaRPr lang="hr-H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4" name="Rezervirano mjesto sadržaja 3" descr="sadnice-dud-murva-slika-6305874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3429000"/>
            <a:ext cx="5688632" cy="2664296"/>
          </a:xfr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 (1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620689"/>
            <a:ext cx="4248472" cy="28803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Slika 10" descr="preuzmi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548680"/>
            <a:ext cx="3946748" cy="5609778"/>
          </a:xfrm>
          <a:prstGeom prst="rect">
            <a:avLst/>
          </a:prstGeom>
        </p:spPr>
      </p:pic>
      <p:pic>
        <p:nvPicPr>
          <p:cNvPr id="12" name="Slika 11" descr="preuzmi (1)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3573016"/>
            <a:ext cx="4320480" cy="2592288"/>
          </a:xfrm>
          <a:prstGeom prst="rect">
            <a:avLst/>
          </a:prstGeom>
        </p:spPr>
      </p:pic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2420888"/>
            <a:ext cx="8183880" cy="105156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They grow on poorer soils, predominantly sandy, their crown is branched as well as roots. The fruits are aromatic and very tasty, 2 to 3 cm in size, white, purple and pink to red.</a:t>
            </a:r>
            <a:endParaRPr lang="hr-HR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628800"/>
            <a:ext cx="8183880" cy="4187952"/>
          </a:xfrm>
        </p:spPr>
        <p:txBody>
          <a:bodyPr/>
          <a:lstStyle/>
          <a:p>
            <a:endParaRPr lang="hr-HR" dirty="0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 descr="images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4608512" cy="3096344"/>
          </a:xfrm>
        </p:spPr>
      </p:pic>
      <p:pic>
        <p:nvPicPr>
          <p:cNvPr id="5" name="Slika 4" descr="murv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620688"/>
            <a:ext cx="3315692" cy="2304256"/>
          </a:xfrm>
          <a:prstGeom prst="rect">
            <a:avLst/>
          </a:prstGeom>
        </p:spPr>
      </p:pic>
      <p:pic>
        <p:nvPicPr>
          <p:cNvPr id="6" name="Slika 5" descr="707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39552" y="3789040"/>
            <a:ext cx="3816424" cy="2160240"/>
          </a:xfrm>
          <a:prstGeom prst="rect">
            <a:avLst/>
          </a:prstGeom>
        </p:spPr>
      </p:pic>
      <p:pic>
        <p:nvPicPr>
          <p:cNvPr id="7" name="Slika 6" descr="Morus-alb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292080" y="2996952"/>
            <a:ext cx="3456384" cy="288032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971</TotalTime>
  <Words>73</Words>
  <Application>Microsoft Office PowerPoint</Application>
  <PresentationFormat>Prikaz na zaslonu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6" baseType="lpstr">
      <vt:lpstr>Aspekt</vt:lpstr>
      <vt:lpstr>PowerPointova prezentacija</vt:lpstr>
      <vt:lpstr>Dud or Mulberry is  a medium sized tree, of 6 to 15 meters high, spread in all moderate and subtropical regions of the north, except Europe.</vt:lpstr>
      <vt:lpstr>PowerPointova prezentacija</vt:lpstr>
      <vt:lpstr>They grow on poorer soils, predominantly sandy, their crown is branched as well as roots. The fruits are aromatic and very tasty, 2 to 3 cm in size, white, purple and pink to red.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Otpornici</dc:title>
  <dc:creator>Luka</dc:creator>
  <cp:lastModifiedBy>OSPK5</cp:lastModifiedBy>
  <cp:revision>100</cp:revision>
  <dcterms:created xsi:type="dcterms:W3CDTF">2016-10-15T19:17:58Z</dcterms:created>
  <dcterms:modified xsi:type="dcterms:W3CDTF">2017-10-12T06:56:04Z</dcterms:modified>
</cp:coreProperties>
</file>