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60" r:id="rId5"/>
    <p:sldId id="262" r:id="rId6"/>
    <p:sldId id="258" r:id="rId7"/>
    <p:sldId id="259" r:id="rId8"/>
    <p:sldId id="264" r:id="rId9"/>
    <p:sldId id="263"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DA0C04-BA79-4DAC-B914-C7DCB08A451B}"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72780-E6C9-4CE6-BACE-84635DF34A0A}" type="slidenum">
              <a:rPr lang="en-US" smtClean="0"/>
              <a:t>‹#›</a:t>
            </a:fld>
            <a:endParaRPr lang="en-US"/>
          </a:p>
        </p:txBody>
      </p:sp>
    </p:spTree>
    <p:extLst>
      <p:ext uri="{BB962C8B-B14F-4D97-AF65-F5344CB8AC3E}">
        <p14:creationId xmlns:p14="http://schemas.microsoft.com/office/powerpoint/2010/main" val="3535363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DA0C04-BA79-4DAC-B914-C7DCB08A451B}"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72780-E6C9-4CE6-BACE-84635DF34A0A}" type="slidenum">
              <a:rPr lang="en-US" smtClean="0"/>
              <a:t>‹#›</a:t>
            </a:fld>
            <a:endParaRPr lang="en-US"/>
          </a:p>
        </p:txBody>
      </p:sp>
    </p:spTree>
    <p:extLst>
      <p:ext uri="{BB962C8B-B14F-4D97-AF65-F5344CB8AC3E}">
        <p14:creationId xmlns:p14="http://schemas.microsoft.com/office/powerpoint/2010/main" val="3410608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DA0C04-BA79-4DAC-B914-C7DCB08A451B}"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72780-E6C9-4CE6-BACE-84635DF34A0A}" type="slidenum">
              <a:rPr lang="en-US" smtClean="0"/>
              <a:t>‹#›</a:t>
            </a:fld>
            <a:endParaRPr lang="en-US"/>
          </a:p>
        </p:txBody>
      </p:sp>
    </p:spTree>
    <p:extLst>
      <p:ext uri="{BB962C8B-B14F-4D97-AF65-F5344CB8AC3E}">
        <p14:creationId xmlns:p14="http://schemas.microsoft.com/office/powerpoint/2010/main" val="2608010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DA0C04-BA79-4DAC-B914-C7DCB08A451B}"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72780-E6C9-4CE6-BACE-84635DF34A0A}" type="slidenum">
              <a:rPr lang="en-US" smtClean="0"/>
              <a:t>‹#›</a:t>
            </a:fld>
            <a:endParaRPr lang="en-US"/>
          </a:p>
        </p:txBody>
      </p:sp>
    </p:spTree>
    <p:extLst>
      <p:ext uri="{BB962C8B-B14F-4D97-AF65-F5344CB8AC3E}">
        <p14:creationId xmlns:p14="http://schemas.microsoft.com/office/powerpoint/2010/main" val="983998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DA0C04-BA79-4DAC-B914-C7DCB08A451B}"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72780-E6C9-4CE6-BACE-84635DF34A0A}" type="slidenum">
              <a:rPr lang="en-US" smtClean="0"/>
              <a:t>‹#›</a:t>
            </a:fld>
            <a:endParaRPr lang="en-US"/>
          </a:p>
        </p:txBody>
      </p:sp>
    </p:spTree>
    <p:extLst>
      <p:ext uri="{BB962C8B-B14F-4D97-AF65-F5344CB8AC3E}">
        <p14:creationId xmlns:p14="http://schemas.microsoft.com/office/powerpoint/2010/main" val="3976671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DA0C04-BA79-4DAC-B914-C7DCB08A451B}"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72780-E6C9-4CE6-BACE-84635DF34A0A}" type="slidenum">
              <a:rPr lang="en-US" smtClean="0"/>
              <a:t>‹#›</a:t>
            </a:fld>
            <a:endParaRPr lang="en-US"/>
          </a:p>
        </p:txBody>
      </p:sp>
    </p:spTree>
    <p:extLst>
      <p:ext uri="{BB962C8B-B14F-4D97-AF65-F5344CB8AC3E}">
        <p14:creationId xmlns:p14="http://schemas.microsoft.com/office/powerpoint/2010/main" val="1124153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DA0C04-BA79-4DAC-B914-C7DCB08A451B}" type="datetimeFigureOut">
              <a:rPr lang="en-US" smtClean="0"/>
              <a:t>10/2/2017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72780-E6C9-4CE6-BACE-84635DF34A0A}" type="slidenum">
              <a:rPr lang="en-US" smtClean="0"/>
              <a:t>‹#›</a:t>
            </a:fld>
            <a:endParaRPr lang="en-US"/>
          </a:p>
        </p:txBody>
      </p:sp>
    </p:spTree>
    <p:extLst>
      <p:ext uri="{BB962C8B-B14F-4D97-AF65-F5344CB8AC3E}">
        <p14:creationId xmlns:p14="http://schemas.microsoft.com/office/powerpoint/2010/main" val="21565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DA0C04-BA79-4DAC-B914-C7DCB08A451B}" type="datetimeFigureOut">
              <a:rPr lang="en-US" smtClean="0"/>
              <a:t>10/2/2017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72780-E6C9-4CE6-BACE-84635DF34A0A}" type="slidenum">
              <a:rPr lang="en-US" smtClean="0"/>
              <a:t>‹#›</a:t>
            </a:fld>
            <a:endParaRPr lang="en-US"/>
          </a:p>
        </p:txBody>
      </p:sp>
    </p:spTree>
    <p:extLst>
      <p:ext uri="{BB962C8B-B14F-4D97-AF65-F5344CB8AC3E}">
        <p14:creationId xmlns:p14="http://schemas.microsoft.com/office/powerpoint/2010/main" val="1240057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DA0C04-BA79-4DAC-B914-C7DCB08A451B}" type="datetimeFigureOut">
              <a:rPr lang="en-US" smtClean="0"/>
              <a:t>10/2/2017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72780-E6C9-4CE6-BACE-84635DF34A0A}" type="slidenum">
              <a:rPr lang="en-US" smtClean="0"/>
              <a:t>‹#›</a:t>
            </a:fld>
            <a:endParaRPr lang="en-US"/>
          </a:p>
        </p:txBody>
      </p:sp>
    </p:spTree>
    <p:extLst>
      <p:ext uri="{BB962C8B-B14F-4D97-AF65-F5344CB8AC3E}">
        <p14:creationId xmlns:p14="http://schemas.microsoft.com/office/powerpoint/2010/main" val="2283871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DA0C04-BA79-4DAC-B914-C7DCB08A451B}"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72780-E6C9-4CE6-BACE-84635DF34A0A}" type="slidenum">
              <a:rPr lang="en-US" smtClean="0"/>
              <a:t>‹#›</a:t>
            </a:fld>
            <a:endParaRPr lang="en-US"/>
          </a:p>
        </p:txBody>
      </p:sp>
    </p:spTree>
    <p:extLst>
      <p:ext uri="{BB962C8B-B14F-4D97-AF65-F5344CB8AC3E}">
        <p14:creationId xmlns:p14="http://schemas.microsoft.com/office/powerpoint/2010/main" val="1692646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DA0C04-BA79-4DAC-B914-C7DCB08A451B}"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72780-E6C9-4CE6-BACE-84635DF34A0A}" type="slidenum">
              <a:rPr lang="en-US" smtClean="0"/>
              <a:t>‹#›</a:t>
            </a:fld>
            <a:endParaRPr lang="en-US"/>
          </a:p>
        </p:txBody>
      </p:sp>
    </p:spTree>
    <p:extLst>
      <p:ext uri="{BB962C8B-B14F-4D97-AF65-F5344CB8AC3E}">
        <p14:creationId xmlns:p14="http://schemas.microsoft.com/office/powerpoint/2010/main" val="3237276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DA0C04-BA79-4DAC-B914-C7DCB08A451B}" type="datetimeFigureOut">
              <a:rPr lang="en-US" smtClean="0"/>
              <a:t>10/2/2017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972780-E6C9-4CE6-BACE-84635DF34A0A}" type="slidenum">
              <a:rPr lang="en-US" smtClean="0"/>
              <a:t>‹#›</a:t>
            </a:fld>
            <a:endParaRPr lang="en-US"/>
          </a:p>
        </p:txBody>
      </p:sp>
    </p:spTree>
    <p:extLst>
      <p:ext uri="{BB962C8B-B14F-4D97-AF65-F5344CB8AC3E}">
        <p14:creationId xmlns:p14="http://schemas.microsoft.com/office/powerpoint/2010/main" val="3810632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568" y="-78395"/>
            <a:ext cx="10369152" cy="6936395"/>
          </a:xfrm>
          <a:prstGeom prst="rect">
            <a:avLst/>
          </a:prstGeom>
        </p:spPr>
      </p:pic>
      <p:sp>
        <p:nvSpPr>
          <p:cNvPr id="2" name="Title 1"/>
          <p:cNvSpPr>
            <a:spLocks noGrp="1"/>
          </p:cNvSpPr>
          <p:nvPr>
            <p:ph type="ctrTitle"/>
          </p:nvPr>
        </p:nvSpPr>
        <p:spPr>
          <a:xfrm>
            <a:off x="757808" y="-315416"/>
            <a:ext cx="7772400" cy="1470025"/>
          </a:xfrm>
        </p:spPr>
        <p:txBody>
          <a:bodyPr/>
          <a:lstStyle/>
          <a:p>
            <a:r>
              <a:rPr lang="hr-HR" dirty="0">
                <a:solidFill>
                  <a:schemeClr val="bg1"/>
                </a:solidFill>
              </a:rPr>
              <a:t>"</a:t>
            </a:r>
            <a:r>
              <a:rPr lang="hr-HR" sz="4000" dirty="0" err="1">
                <a:solidFill>
                  <a:schemeClr val="bg1"/>
                </a:solidFill>
                <a:latin typeface="Bookman Old Style" panose="02050604050505020204" pitchFamily="18" charset="0"/>
              </a:rPr>
              <a:t>Liberty</a:t>
            </a:r>
            <a:r>
              <a:rPr lang="hr-HR" sz="4000" dirty="0">
                <a:solidFill>
                  <a:schemeClr val="bg1"/>
                </a:solidFill>
                <a:latin typeface="Bookman Old Style" panose="02050604050505020204" pitchFamily="18" charset="0"/>
              </a:rPr>
              <a:t>, </a:t>
            </a:r>
            <a:r>
              <a:rPr lang="hr-HR" sz="4000" dirty="0" err="1">
                <a:solidFill>
                  <a:schemeClr val="bg1"/>
                </a:solidFill>
                <a:latin typeface="Bookman Old Style" panose="02050604050505020204" pitchFamily="18" charset="0"/>
              </a:rPr>
              <a:t>Equality</a:t>
            </a:r>
            <a:r>
              <a:rPr lang="hr-HR" sz="4000" dirty="0">
                <a:solidFill>
                  <a:schemeClr val="bg1"/>
                </a:solidFill>
                <a:latin typeface="Bookman Old Style" panose="02050604050505020204" pitchFamily="18" charset="0"/>
              </a:rPr>
              <a:t>, </a:t>
            </a:r>
            <a:r>
              <a:rPr lang="hr-HR" sz="4000" dirty="0" err="1">
                <a:solidFill>
                  <a:schemeClr val="bg1"/>
                </a:solidFill>
                <a:latin typeface="Bookman Old Style" panose="02050604050505020204" pitchFamily="18" charset="0"/>
              </a:rPr>
              <a:t>Fraternity</a:t>
            </a:r>
            <a:endParaRPr lang="en-US" dirty="0">
              <a:solidFill>
                <a:schemeClr val="bg1"/>
              </a:solidFill>
              <a:latin typeface="Bookman Old Style" panose="02050604050505020204" pitchFamily="18" charset="0"/>
              <a:cs typeface="Aharoni" panose="02010803020104030203" pitchFamily="2" charset="-79"/>
            </a:endParaRPr>
          </a:p>
        </p:txBody>
      </p:sp>
      <p:sp>
        <p:nvSpPr>
          <p:cNvPr id="3" name="Subtitle 2"/>
          <p:cNvSpPr>
            <a:spLocks noGrp="1"/>
          </p:cNvSpPr>
          <p:nvPr>
            <p:ph type="subTitle" idx="1"/>
          </p:nvPr>
        </p:nvSpPr>
        <p:spPr>
          <a:xfrm>
            <a:off x="1331640" y="5877272"/>
            <a:ext cx="7160840" cy="2256656"/>
          </a:xfrm>
        </p:spPr>
        <p:txBody>
          <a:bodyPr>
            <a:normAutofit/>
          </a:bodyPr>
          <a:lstStyle/>
          <a:p>
            <a:r>
              <a:rPr lang="hr-HR" sz="2000" dirty="0" err="1" smtClean="0">
                <a:solidFill>
                  <a:schemeClr val="tx1"/>
                </a:solidFill>
                <a:latin typeface="Georgia" panose="02040502050405020303" pitchFamily="18" charset="0"/>
                <a:cs typeface="Arial" panose="020B0604020202020204" pitchFamily="34" charset="0"/>
              </a:rPr>
              <a:t>Made</a:t>
            </a:r>
            <a:r>
              <a:rPr lang="hr-HR" sz="2000" smtClean="0">
                <a:solidFill>
                  <a:schemeClr val="tx1"/>
                </a:solidFill>
                <a:latin typeface="Georgia" panose="02040502050405020303" pitchFamily="18" charset="0"/>
                <a:cs typeface="Arial" panose="020B0604020202020204" pitchFamily="34" charset="0"/>
              </a:rPr>
              <a:t> by: Bruna Dujmović, Dora Rađa, Lara Jovišić   8.a</a:t>
            </a:r>
          </a:p>
        </p:txBody>
      </p:sp>
    </p:spTree>
    <p:extLst>
      <p:ext uri="{BB962C8B-B14F-4D97-AF65-F5344CB8AC3E}">
        <p14:creationId xmlns:p14="http://schemas.microsoft.com/office/powerpoint/2010/main" val="939814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844824" y="-171400"/>
            <a:ext cx="8229600" cy="1143000"/>
          </a:xfrm>
        </p:spPr>
        <p:txBody>
          <a:bodyPr/>
          <a:lstStyle/>
          <a:p>
            <a:r>
              <a:rPr lang="hr-HR" dirty="0" err="1" smtClean="0">
                <a:latin typeface="Aharoni" panose="02010803020104030203" pitchFamily="2" charset="-79"/>
                <a:cs typeface="Aharoni" panose="02010803020104030203" pitchFamily="2" charset="-79"/>
              </a:rPr>
              <a:t>The</a:t>
            </a:r>
            <a:r>
              <a:rPr lang="hr-HR" dirty="0" smtClean="0">
                <a:latin typeface="Aharoni" panose="02010803020104030203" pitchFamily="2" charset="-79"/>
                <a:cs typeface="Aharoni" panose="02010803020104030203" pitchFamily="2" charset="-79"/>
              </a:rPr>
              <a:t> </a:t>
            </a:r>
            <a:r>
              <a:rPr lang="hr-HR" dirty="0" err="1" smtClean="0">
                <a:latin typeface="Aharoni" panose="02010803020104030203" pitchFamily="2" charset="-79"/>
                <a:cs typeface="Aharoni" panose="02010803020104030203" pitchFamily="2" charset="-79"/>
              </a:rPr>
              <a:t>end</a:t>
            </a:r>
            <a:endParaRPr lang="hr-HR" dirty="0">
              <a:latin typeface="Aharoni" panose="02010803020104030203" pitchFamily="2" charset="-79"/>
              <a:cs typeface="Aharoni" panose="02010803020104030203" pitchFamily="2" charset="-79"/>
            </a:endParaRPr>
          </a:p>
        </p:txBody>
      </p:sp>
      <p:sp>
        <p:nvSpPr>
          <p:cNvPr id="3" name="Rezervirano mjesto sadržaja 2"/>
          <p:cNvSpPr>
            <a:spLocks noGrp="1"/>
          </p:cNvSpPr>
          <p:nvPr>
            <p:ph idx="1"/>
          </p:nvPr>
        </p:nvSpPr>
        <p:spPr/>
        <p:txBody>
          <a:bodyPr/>
          <a:lstStyle/>
          <a:p>
            <a:endParaRPr lang="hr-HR" dirty="0"/>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620686"/>
            <a:ext cx="7416824" cy="6076091"/>
          </a:xfrm>
          <a:prstGeom prst="rect">
            <a:avLst/>
          </a:prstGeom>
        </p:spPr>
      </p:pic>
    </p:spTree>
    <p:extLst>
      <p:ext uri="{BB962C8B-B14F-4D97-AF65-F5344CB8AC3E}">
        <p14:creationId xmlns:p14="http://schemas.microsoft.com/office/powerpoint/2010/main" val="114780396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628800" y="352283"/>
            <a:ext cx="8229600" cy="1143000"/>
          </a:xfrm>
        </p:spPr>
        <p:txBody>
          <a:bodyPr/>
          <a:lstStyle/>
          <a:p>
            <a:r>
              <a:rPr lang="hr-HR" i="1" dirty="0" err="1" smtClean="0">
                <a:latin typeface="Aharoni" panose="02010803020104030203" pitchFamily="2" charset="-79"/>
                <a:cs typeface="Aharoni" panose="02010803020104030203" pitchFamily="2" charset="-79"/>
              </a:rPr>
              <a:t>About</a:t>
            </a:r>
            <a:endParaRPr lang="hr-HR" i="1" dirty="0">
              <a:latin typeface="Aharoni" panose="02010803020104030203" pitchFamily="2" charset="-79"/>
              <a:cs typeface="Aharoni" panose="02010803020104030203" pitchFamily="2" charset="-79"/>
            </a:endParaRPr>
          </a:p>
        </p:txBody>
      </p:sp>
      <p:sp>
        <p:nvSpPr>
          <p:cNvPr id="3" name="Rezervirano mjesto sadržaja 2"/>
          <p:cNvSpPr>
            <a:spLocks noGrp="1"/>
          </p:cNvSpPr>
          <p:nvPr>
            <p:ph idx="1"/>
          </p:nvPr>
        </p:nvSpPr>
        <p:spPr>
          <a:xfrm>
            <a:off x="323528" y="2708920"/>
            <a:ext cx="8229600" cy="4525963"/>
          </a:xfrm>
        </p:spPr>
        <p:txBody>
          <a:bodyPr>
            <a:normAutofit/>
          </a:bodyPr>
          <a:lstStyle/>
          <a:p>
            <a:r>
              <a:rPr lang="en-US" sz="2400" dirty="0" smtClean="0">
                <a:latin typeface="Times New Roman" panose="02020603050405020304" pitchFamily="18" charset="0"/>
                <a:cs typeface="Times New Roman" panose="02020603050405020304" pitchFamily="18" charset="0"/>
              </a:rPr>
              <a:t>France</a:t>
            </a:r>
            <a:r>
              <a:rPr lang="hr-H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officially the French Republic is a </a:t>
            </a:r>
            <a:r>
              <a:rPr lang="en-US" sz="2400" dirty="0" err="1" smtClean="0">
                <a:latin typeface="Times New Roman" panose="02020603050405020304" pitchFamily="18" charset="0"/>
                <a:cs typeface="Times New Roman" panose="02020603050405020304" pitchFamily="18" charset="0"/>
              </a:rPr>
              <a:t>cou</a:t>
            </a:r>
            <a:r>
              <a:rPr lang="hr-HR" sz="2400" dirty="0" err="1" smtClean="0">
                <a:latin typeface="Times New Roman" panose="02020603050405020304" pitchFamily="18" charset="0"/>
                <a:cs typeface="Times New Roman" panose="02020603050405020304" pitchFamily="18" charset="0"/>
              </a:rPr>
              <a:t>ntry</a:t>
            </a:r>
            <a:r>
              <a:rPr lang="en-US" sz="2400" dirty="0" smtClean="0">
                <a:latin typeface="Times New Roman" panose="02020603050405020304" pitchFamily="18" charset="0"/>
                <a:cs typeface="Times New Roman" panose="02020603050405020304" pitchFamily="18" charset="0"/>
              </a:rPr>
              <a:t> in Western Europe. Its capital city</a:t>
            </a:r>
            <a:r>
              <a:rPr lang="hr-H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is Paris. </a:t>
            </a:r>
            <a:r>
              <a:rPr lang="hr-HR" sz="2400" dirty="0" smtClean="0">
                <a:latin typeface="Times New Roman" panose="02020603050405020304" pitchFamily="18" charset="0"/>
                <a:cs typeface="Times New Roman" panose="02020603050405020304" pitchFamily="18" charset="0"/>
              </a:rPr>
              <a:t>France</a:t>
            </a:r>
            <a:r>
              <a:rPr lang="en-US" sz="2400" dirty="0" smtClean="0">
                <a:latin typeface="Times New Roman" panose="02020603050405020304" pitchFamily="18" charset="0"/>
                <a:cs typeface="Times New Roman" panose="02020603050405020304" pitchFamily="18" charset="0"/>
              </a:rPr>
              <a:t> is a member of the European Union.</a:t>
            </a:r>
            <a:endParaRPr lang="hr-HR"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country has been one of the great powers since the end of the 17th century.</a:t>
            </a:r>
            <a:endParaRPr lang="hr-HR"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It is the most visited country in the world, as about 82 million foreign tourists visit it every year</a:t>
            </a:r>
            <a:r>
              <a:rPr lang="en-US" sz="2400" dirty="0" smtClean="0">
                <a:latin typeface="Times New Roman" panose="02020603050405020304" pitchFamily="18" charset="0"/>
                <a:cs typeface="Times New Roman" panose="02020603050405020304" pitchFamily="18" charset="0"/>
              </a:rPr>
              <a:t>.</a:t>
            </a:r>
            <a:endParaRPr lang="hr-HR" sz="2400" dirty="0" smtClean="0">
              <a:latin typeface="Times New Roman" panose="02020603050405020304" pitchFamily="18" charset="0"/>
              <a:cs typeface="Times New Roman" panose="02020603050405020304" pitchFamily="18" charset="0"/>
            </a:endParaRPr>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692696"/>
            <a:ext cx="1947129" cy="1300682"/>
          </a:xfrm>
          <a:prstGeom prst="rect">
            <a:avLst/>
          </a:prstGeom>
        </p:spPr>
      </p:pic>
    </p:spTree>
    <p:extLst>
      <p:ext uri="{BB962C8B-B14F-4D97-AF65-F5344CB8AC3E}">
        <p14:creationId xmlns:p14="http://schemas.microsoft.com/office/powerpoint/2010/main" val="375318203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4594" y="-126776"/>
            <a:ext cx="10477164" cy="6984776"/>
          </a:xfrm>
        </p:spPr>
      </p:pic>
      <p:sp>
        <p:nvSpPr>
          <p:cNvPr id="2" name="Title 1"/>
          <p:cNvSpPr>
            <a:spLocks noGrp="1"/>
          </p:cNvSpPr>
          <p:nvPr>
            <p:ph type="title"/>
          </p:nvPr>
        </p:nvSpPr>
        <p:spPr>
          <a:xfrm>
            <a:off x="25152" y="-99392"/>
            <a:ext cx="8795320" cy="1426170"/>
          </a:xfrm>
        </p:spPr>
        <p:txBody>
          <a:bodyPr/>
          <a:lstStyle/>
          <a:p>
            <a:r>
              <a:rPr lang="hr-HR" b="1" i="1" dirty="0" err="1" smtClean="0"/>
              <a:t>Geography</a:t>
            </a:r>
            <a:endParaRPr lang="en-US" b="1" i="1" dirty="0"/>
          </a:p>
        </p:txBody>
      </p:sp>
      <p:sp>
        <p:nvSpPr>
          <p:cNvPr id="8" name="Rectangle 7"/>
          <p:cNvSpPr/>
          <p:nvPr/>
        </p:nvSpPr>
        <p:spPr>
          <a:xfrm>
            <a:off x="190390" y="1844824"/>
            <a:ext cx="9001000" cy="12241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0417" y="3573016"/>
            <a:ext cx="9001000" cy="20574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extBox 4"/>
          <p:cNvSpPr txBox="1"/>
          <p:nvPr/>
        </p:nvSpPr>
        <p:spPr>
          <a:xfrm>
            <a:off x="229219" y="1844824"/>
            <a:ext cx="9145016" cy="3785652"/>
          </a:xfrm>
          <a:prstGeom prst="rect">
            <a:avLst/>
          </a:prstGeom>
          <a:noFill/>
        </p:spPr>
        <p:txBody>
          <a:bodyPr wrap="square" rtlCol="0">
            <a:spAutoFit/>
          </a:bodyPr>
          <a:lstStyle/>
          <a:p>
            <a:r>
              <a:rPr lang="en-US" sz="2400" dirty="0">
                <a:latin typeface="Times New Roman" panose="02020603050405020304" pitchFamily="18" charset="0"/>
                <a:ea typeface="BatangChe" panose="02030609000101010101" pitchFamily="49" charset="-127"/>
                <a:cs typeface="Times New Roman" panose="02020603050405020304" pitchFamily="18" charset="0"/>
              </a:rPr>
              <a:t>France is one of Europe’s largest countries. It is bordered by six countries other nations: Germany, </a:t>
            </a:r>
            <a:r>
              <a:rPr lang="en-US" sz="2400" dirty="0" smtClean="0">
                <a:latin typeface="Times New Roman" panose="02020603050405020304" pitchFamily="18" charset="0"/>
                <a:ea typeface="BatangChe" panose="02030609000101010101" pitchFamily="49" charset="-127"/>
                <a:cs typeface="Times New Roman" panose="02020603050405020304" pitchFamily="18" charset="0"/>
              </a:rPr>
              <a:t>Belgium</a:t>
            </a:r>
            <a:r>
              <a:rPr lang="hr-HR" sz="2400" dirty="0" smtClean="0">
                <a:latin typeface="Times New Roman" panose="02020603050405020304" pitchFamily="18" charset="0"/>
                <a:ea typeface="BatangChe" panose="02030609000101010101" pitchFamily="49" charset="-127"/>
                <a:cs typeface="Times New Roman" panose="02020603050405020304" pitchFamily="18" charset="0"/>
              </a:rPr>
              <a:t>,</a:t>
            </a:r>
            <a:r>
              <a:rPr lang="en-US" sz="2400" dirty="0" smtClean="0">
                <a:latin typeface="Times New Roman" panose="02020603050405020304" pitchFamily="18" charset="0"/>
                <a:ea typeface="BatangChe" panose="02030609000101010101" pitchFamily="49" charset="-127"/>
                <a:cs typeface="Times New Roman" panose="02020603050405020304" pitchFamily="18" charset="0"/>
              </a:rPr>
              <a:t> Luxembourg</a:t>
            </a:r>
            <a:r>
              <a:rPr lang="hr-HR" sz="2400" dirty="0" smtClean="0">
                <a:latin typeface="Times New Roman" panose="02020603050405020304" pitchFamily="18" charset="0"/>
                <a:ea typeface="BatangChe" panose="02030609000101010101" pitchFamily="49" charset="-127"/>
                <a:cs typeface="Times New Roman" panose="02020603050405020304" pitchFamily="18" charset="0"/>
              </a:rPr>
              <a:t>, </a:t>
            </a:r>
            <a:r>
              <a:rPr lang="en-US" sz="2400" dirty="0" smtClean="0">
                <a:latin typeface="Times New Roman" panose="02020603050405020304" pitchFamily="18" charset="0"/>
                <a:ea typeface="BatangChe" panose="02030609000101010101" pitchFamily="49" charset="-127"/>
                <a:cs typeface="Times New Roman" panose="02020603050405020304" pitchFamily="18" charset="0"/>
              </a:rPr>
              <a:t>Switzerland</a:t>
            </a:r>
            <a:r>
              <a:rPr lang="hr-HR" sz="2400" dirty="0" smtClean="0">
                <a:latin typeface="Times New Roman" panose="02020603050405020304" pitchFamily="18" charset="0"/>
                <a:ea typeface="BatangChe" panose="02030609000101010101" pitchFamily="49" charset="-127"/>
                <a:cs typeface="Times New Roman" panose="02020603050405020304" pitchFamily="18" charset="0"/>
              </a:rPr>
              <a:t>,</a:t>
            </a:r>
            <a:r>
              <a:rPr lang="en-US" sz="2400" dirty="0" smtClean="0">
                <a:latin typeface="Times New Roman" panose="02020603050405020304" pitchFamily="18" charset="0"/>
                <a:ea typeface="BatangChe" panose="02030609000101010101" pitchFamily="49" charset="-127"/>
                <a:cs typeface="Times New Roman" panose="02020603050405020304" pitchFamily="18" charset="0"/>
              </a:rPr>
              <a:t> </a:t>
            </a:r>
            <a:r>
              <a:rPr lang="en-US" sz="2400" dirty="0">
                <a:latin typeface="Times New Roman" panose="02020603050405020304" pitchFamily="18" charset="0"/>
                <a:ea typeface="BatangChe" panose="02030609000101010101" pitchFamily="49" charset="-127"/>
                <a:cs typeface="Times New Roman" panose="02020603050405020304" pitchFamily="18" charset="0"/>
              </a:rPr>
              <a:t>Italy </a:t>
            </a:r>
            <a:r>
              <a:rPr lang="en-US" sz="2400" dirty="0" smtClean="0">
                <a:latin typeface="Times New Roman" panose="02020603050405020304" pitchFamily="18" charset="0"/>
                <a:ea typeface="BatangChe" panose="02030609000101010101" pitchFamily="49" charset="-127"/>
                <a:cs typeface="Times New Roman" panose="02020603050405020304" pitchFamily="18" charset="0"/>
              </a:rPr>
              <a:t>and Spain. </a:t>
            </a:r>
            <a:endParaRPr lang="hr-HR" sz="2400" dirty="0" smtClean="0">
              <a:latin typeface="Times New Roman" panose="02020603050405020304" pitchFamily="18" charset="0"/>
              <a:ea typeface="BatangChe" panose="02030609000101010101" pitchFamily="49" charset="-127"/>
              <a:cs typeface="Times New Roman" panose="02020603050405020304" pitchFamily="18" charset="0"/>
            </a:endParaRPr>
          </a:p>
          <a:p>
            <a:endParaRPr lang="hr-HR" sz="2400" dirty="0">
              <a:latin typeface="Times New Roman" panose="02020603050405020304" pitchFamily="18" charset="0"/>
              <a:ea typeface="BatangChe" panose="02030609000101010101" pitchFamily="49" charset="-127"/>
              <a:cs typeface="Times New Roman" panose="02020603050405020304" pitchFamily="18" charset="0"/>
            </a:endParaRPr>
          </a:p>
          <a:p>
            <a:endParaRPr lang="hr-HR" sz="2400" dirty="0" smtClean="0">
              <a:latin typeface="Times New Roman" panose="02020603050405020304" pitchFamily="18" charset="0"/>
              <a:ea typeface="BatangChe" panose="02030609000101010101" pitchFamily="49" charset="-127"/>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France is the most popular tourist destination in the world. There are many reasons why so many people enjoy visiting the diverse country, including the natural beauty, the amazing climate, outdoor recreational activities such as golf courses, art museums and galleries and so much more.</a:t>
            </a:r>
            <a:endParaRPr lang="en-US" sz="2400" dirty="0">
              <a:latin typeface="Times New Roman" panose="02020603050405020304" pitchFamily="18" charset="0"/>
              <a:ea typeface="BatangChe" panose="02030609000101010101" pitchFamily="49" charset="-127"/>
              <a:cs typeface="Times New Roman" panose="02020603050405020304" pitchFamily="18" charset="0"/>
            </a:endParaRPr>
          </a:p>
        </p:txBody>
      </p:sp>
    </p:spTree>
    <p:extLst>
      <p:ext uri="{BB962C8B-B14F-4D97-AF65-F5344CB8AC3E}">
        <p14:creationId xmlns:p14="http://schemas.microsoft.com/office/powerpoint/2010/main" val="210501387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down)">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a:xfrm>
            <a:off x="395536" y="326388"/>
            <a:ext cx="8229600" cy="4525963"/>
          </a:xfrm>
        </p:spPr>
        <p:txBody>
          <a:bodyPr/>
          <a:lstStyle/>
          <a:p>
            <a:pPr marL="0" indent="0">
              <a:buNone/>
            </a:pPr>
            <a:r>
              <a:rPr lang="en-US" dirty="0">
                <a:latin typeface="Times New Roman" panose="02020603050405020304" pitchFamily="18" charset="0"/>
                <a:cs typeface="Times New Roman" panose="02020603050405020304" pitchFamily="18" charset="0"/>
              </a:rPr>
              <a:t>It is known for its culture, its many monuments and structures, and places such </a:t>
            </a:r>
            <a:r>
              <a:rPr lang="en-US" dirty="0" smtClean="0">
                <a:latin typeface="Times New Roman" panose="02020603050405020304" pitchFamily="18" charset="0"/>
                <a:cs typeface="Times New Roman" panose="02020603050405020304" pitchFamily="18" charset="0"/>
              </a:rPr>
              <a:t>as</a:t>
            </a:r>
            <a:r>
              <a:rPr lang="hr-HR" dirty="0" smtClean="0">
                <a:latin typeface="Times New Roman" panose="02020603050405020304" pitchFamily="18" charset="0"/>
                <a:cs typeface="Times New Roman" panose="02020603050405020304" pitchFamily="18" charset="0"/>
              </a:rPr>
              <a:t>:</a:t>
            </a:r>
          </a:p>
          <a:p>
            <a:pPr marL="0" indent="0">
              <a:buNone/>
            </a:pPr>
            <a:endParaRPr lang="hr-HR" dirty="0" smtClean="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en-US" dirty="0" smtClean="0">
                <a:latin typeface="Times New Roman" panose="02020603050405020304" pitchFamily="18" charset="0"/>
                <a:cs typeface="Times New Roman" panose="02020603050405020304" pitchFamily="18" charset="0"/>
              </a:rPr>
              <a:t>the</a:t>
            </a:r>
            <a:r>
              <a:rPr lang="en-US" dirty="0">
                <a:latin typeface="Times New Roman" panose="02020603050405020304" pitchFamily="18" charset="0"/>
                <a:cs typeface="Times New Roman" panose="02020603050405020304" pitchFamily="18" charset="0"/>
              </a:rPr>
              <a:t> Eiffel </a:t>
            </a:r>
            <a:r>
              <a:rPr lang="en-US" dirty="0" smtClean="0">
                <a:latin typeface="Times New Roman" panose="02020603050405020304" pitchFamily="18" charset="0"/>
                <a:cs typeface="Times New Roman" panose="02020603050405020304" pitchFamily="18" charset="0"/>
              </a:rPr>
              <a:t>Tower</a:t>
            </a:r>
            <a:endParaRPr lang="hr-HR" dirty="0" smtClean="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en-US" dirty="0" smtClean="0">
                <a:latin typeface="Times New Roman" panose="02020603050405020304" pitchFamily="18" charset="0"/>
                <a:cs typeface="Times New Roman" panose="02020603050405020304" pitchFamily="18" charset="0"/>
              </a:rPr>
              <a:t>Mont </a:t>
            </a:r>
            <a:r>
              <a:rPr lang="en-US" dirty="0">
                <a:latin typeface="Times New Roman" panose="02020603050405020304" pitchFamily="18" charset="0"/>
                <a:cs typeface="Times New Roman" panose="02020603050405020304" pitchFamily="18" charset="0"/>
              </a:rPr>
              <a:t>Saint </a:t>
            </a:r>
            <a:r>
              <a:rPr lang="en-US" dirty="0" smtClean="0">
                <a:latin typeface="Times New Roman" panose="02020603050405020304" pitchFamily="18" charset="0"/>
                <a:cs typeface="Times New Roman" panose="02020603050405020304" pitchFamily="18" charset="0"/>
              </a:rPr>
              <a:t>Michel</a:t>
            </a:r>
            <a:endParaRPr lang="hr-HR" dirty="0" smtClean="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en-US" dirty="0" smtClean="0">
                <a:latin typeface="Times New Roman" panose="02020603050405020304" pitchFamily="18" charset="0"/>
                <a:cs typeface="Times New Roman" panose="02020603050405020304" pitchFamily="18" charset="0"/>
              </a:rPr>
              <a:t>Versailles</a:t>
            </a:r>
            <a:endParaRPr lang="hr-HR" dirty="0" smtClean="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hr-HR" dirty="0" err="1">
                <a:latin typeface="Times New Roman" panose="02020603050405020304" pitchFamily="18" charset="0"/>
                <a:cs typeface="Times New Roman" panose="02020603050405020304" pitchFamily="18" charset="0"/>
              </a:rPr>
              <a:t>the</a:t>
            </a:r>
            <a:r>
              <a:rPr lang="hr-HR" dirty="0">
                <a:latin typeface="Times New Roman" panose="02020603050405020304" pitchFamily="18" charset="0"/>
                <a:cs typeface="Times New Roman" panose="02020603050405020304" pitchFamily="18" charset="0"/>
              </a:rPr>
              <a:t> Arc de </a:t>
            </a:r>
            <a:r>
              <a:rPr lang="hr-HR" dirty="0" smtClean="0">
                <a:latin typeface="Times New Roman" panose="02020603050405020304" pitchFamily="18" charset="0"/>
                <a:cs typeface="Times New Roman" panose="02020603050405020304" pitchFamily="18" charset="0"/>
              </a:rPr>
              <a:t>Triomphe</a:t>
            </a:r>
            <a:endParaRPr lang="hr-HR" dirty="0">
              <a:latin typeface="Times New Roman" panose="02020603050405020304" pitchFamily="18" charset="0"/>
              <a:cs typeface="Times New Roman" panose="02020603050405020304" pitchFamily="18" charset="0"/>
            </a:endParaRPr>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7565" y="1497709"/>
            <a:ext cx="1907239" cy="3528392"/>
          </a:xfrm>
          <a:prstGeom prst="ellipse">
            <a:avLst/>
          </a:prstGeom>
          <a:ln>
            <a:noFill/>
          </a:ln>
          <a:effectLst>
            <a:softEdge rad="112500"/>
          </a:effectLst>
        </p:spPr>
      </p:pic>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4861835"/>
            <a:ext cx="2562225" cy="1819275"/>
          </a:xfrm>
          <a:prstGeom prst="ellipse">
            <a:avLst/>
          </a:prstGeom>
          <a:ln>
            <a:noFill/>
          </a:ln>
          <a:effectLst>
            <a:softEdge rad="112500"/>
          </a:effectLst>
        </p:spPr>
      </p:pic>
      <p:pic>
        <p:nvPicPr>
          <p:cNvPr id="6" name="Slika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3928" y="4852351"/>
            <a:ext cx="4217258" cy="1883709"/>
          </a:xfrm>
          <a:prstGeom prst="ellipse">
            <a:avLst/>
          </a:prstGeom>
          <a:ln>
            <a:noFill/>
          </a:ln>
          <a:effectLst>
            <a:softEdge rad="112500"/>
          </a:effectLst>
        </p:spPr>
      </p:pic>
      <p:pic>
        <p:nvPicPr>
          <p:cNvPr id="7" name="Slika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3690" y="2328455"/>
            <a:ext cx="2794000" cy="1866900"/>
          </a:xfrm>
          <a:prstGeom prst="ellipse">
            <a:avLst/>
          </a:prstGeom>
          <a:ln>
            <a:noFill/>
          </a:ln>
          <a:effectLst>
            <a:softEdge rad="112500"/>
          </a:effectLst>
        </p:spPr>
      </p:pic>
    </p:spTree>
    <p:extLst>
      <p:ext uri="{BB962C8B-B14F-4D97-AF65-F5344CB8AC3E}">
        <p14:creationId xmlns:p14="http://schemas.microsoft.com/office/powerpoint/2010/main" val="385158023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down)">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ircle(in)">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down)">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circle(in)">
                                      <p:cBhvr>
                                        <p:cTn id="39" dur="20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wipe(down)">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circle(in)">
                                      <p:cBhvr>
                                        <p:cTn id="4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dirty="0"/>
          </a:p>
        </p:txBody>
      </p:sp>
      <p:sp>
        <p:nvSpPr>
          <p:cNvPr id="3" name="Rezervirano mjesto sadržaja 2"/>
          <p:cNvSpPr>
            <a:spLocks noGrp="1"/>
          </p:cNvSpPr>
          <p:nvPr>
            <p:ph idx="1"/>
          </p:nvPr>
        </p:nvSpPr>
        <p:spPr>
          <a:xfrm>
            <a:off x="467544" y="620688"/>
            <a:ext cx="8229600" cy="4525963"/>
          </a:xfrm>
        </p:spPr>
        <p:txBody>
          <a:bodyPr>
            <a:normAutofit lnSpcReduction="10000"/>
          </a:bodyPr>
          <a:lstStyle/>
          <a:p>
            <a:pPr marL="0" indent="0">
              <a:buNone/>
            </a:pPr>
            <a:r>
              <a:rPr lang="hr-HR" dirty="0">
                <a:latin typeface="Times New Roman" panose="02020603050405020304" pitchFamily="18" charset="0"/>
                <a:cs typeface="Times New Roman" panose="02020603050405020304" pitchFamily="18" charset="0"/>
              </a:rPr>
              <a:t>Some </a:t>
            </a:r>
            <a:r>
              <a:rPr lang="hr-HR" dirty="0" err="1">
                <a:latin typeface="Times New Roman" panose="02020603050405020304" pitchFamily="18" charset="0"/>
                <a:cs typeface="Times New Roman" panose="02020603050405020304" pitchFamily="18" charset="0"/>
              </a:rPr>
              <a:t>well</a:t>
            </a:r>
            <a:r>
              <a:rPr lang="hr-HR" dirty="0">
                <a:latin typeface="Times New Roman" panose="02020603050405020304" pitchFamily="18" charset="0"/>
                <a:cs typeface="Times New Roman" panose="02020603050405020304" pitchFamily="18" charset="0"/>
              </a:rPr>
              <a:t>-</a:t>
            </a:r>
            <a:r>
              <a:rPr lang="hr-HR" dirty="0" err="1">
                <a:latin typeface="Times New Roman" panose="02020603050405020304" pitchFamily="18" charset="0"/>
                <a:cs typeface="Times New Roman" panose="02020603050405020304" pitchFamily="18" charset="0"/>
              </a:rPr>
              <a:t>known</a:t>
            </a:r>
            <a:r>
              <a:rPr lang="hr-HR" dirty="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cities</a:t>
            </a:r>
            <a:r>
              <a:rPr lang="hr-HR" dirty="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in</a:t>
            </a:r>
            <a:r>
              <a:rPr lang="hr-HR" dirty="0">
                <a:latin typeface="Times New Roman" panose="02020603050405020304" pitchFamily="18" charset="0"/>
                <a:cs typeface="Times New Roman" panose="02020603050405020304" pitchFamily="18" charset="0"/>
              </a:rPr>
              <a:t> France </a:t>
            </a:r>
            <a:r>
              <a:rPr lang="hr-HR" dirty="0" err="1" smtClean="0">
                <a:latin typeface="Times New Roman" panose="02020603050405020304" pitchFamily="18" charset="0"/>
                <a:cs typeface="Times New Roman" panose="02020603050405020304" pitchFamily="18" charset="0"/>
              </a:rPr>
              <a:t>include</a:t>
            </a:r>
            <a:endParaRPr lang="hr-HR" dirty="0" smtClean="0">
              <a:latin typeface="Times New Roman" panose="02020603050405020304" pitchFamily="18" charset="0"/>
              <a:cs typeface="Times New Roman" panose="02020603050405020304" pitchFamily="18" charset="0"/>
            </a:endParaRPr>
          </a:p>
          <a:p>
            <a:endParaRPr lang="hr-HR" dirty="0"/>
          </a:p>
          <a:p>
            <a:endParaRPr lang="hr-HR" dirty="0" smtClean="0"/>
          </a:p>
          <a:p>
            <a:pPr>
              <a:buFont typeface="Courier New" panose="02070309020205020404" pitchFamily="49" charset="0"/>
              <a:buChar char="o"/>
            </a:pPr>
            <a:r>
              <a:rPr lang="hr-HR" dirty="0" err="1" smtClean="0">
                <a:latin typeface="Times New Roman" panose="02020603050405020304" pitchFamily="18" charset="0"/>
                <a:cs typeface="Times New Roman" panose="02020603050405020304" pitchFamily="18" charset="0"/>
              </a:rPr>
              <a:t>Paris</a:t>
            </a:r>
            <a:endParaRPr lang="hr-HR" dirty="0" smtClean="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hr-HR" dirty="0" err="1" smtClean="0">
                <a:latin typeface="Times New Roman" panose="02020603050405020304" pitchFamily="18" charset="0"/>
                <a:cs typeface="Times New Roman" panose="02020603050405020304" pitchFamily="18" charset="0"/>
              </a:rPr>
              <a:t>Lyon</a:t>
            </a:r>
            <a:endParaRPr lang="hr-HR" dirty="0" smtClean="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hr-HR" dirty="0" err="1" smtClean="0">
                <a:latin typeface="Times New Roman" panose="02020603050405020304" pitchFamily="18" charset="0"/>
                <a:cs typeface="Times New Roman" panose="02020603050405020304" pitchFamily="18" charset="0"/>
              </a:rPr>
              <a:t>Marseille</a:t>
            </a:r>
            <a:endParaRPr lang="hr-HR" dirty="0" smtClean="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hr-HR" dirty="0" err="1" smtClean="0">
                <a:latin typeface="Times New Roman" panose="02020603050405020304" pitchFamily="18" charset="0"/>
                <a:cs typeface="Times New Roman" panose="02020603050405020304" pitchFamily="18" charset="0"/>
              </a:rPr>
              <a:t>Bordeaux</a:t>
            </a:r>
            <a:endParaRPr lang="hr-HR" dirty="0" smtClean="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hr-HR" dirty="0" err="1" smtClean="0">
                <a:latin typeface="Times New Roman" panose="02020603050405020304" pitchFamily="18" charset="0"/>
                <a:cs typeface="Times New Roman" panose="02020603050405020304" pitchFamily="18" charset="0"/>
              </a:rPr>
              <a:t>Lille</a:t>
            </a:r>
            <a:endParaRPr lang="hr-HR" dirty="0">
              <a:latin typeface="Times New Roman" panose="02020603050405020304" pitchFamily="18" charset="0"/>
              <a:cs typeface="Times New Roman" panose="02020603050405020304" pitchFamily="18" charset="0"/>
            </a:endParaRPr>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5004" y="1222209"/>
            <a:ext cx="3096344" cy="2062775"/>
          </a:xfrm>
          <a:prstGeom prst="ellipse">
            <a:avLst/>
          </a:prstGeom>
          <a:ln>
            <a:noFill/>
          </a:ln>
          <a:effectLst>
            <a:softEdge rad="112500"/>
          </a:effectLst>
        </p:spPr>
      </p:pic>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3284984"/>
            <a:ext cx="2619375" cy="1743075"/>
          </a:xfrm>
          <a:prstGeom prst="ellipse">
            <a:avLst/>
          </a:prstGeom>
          <a:ln>
            <a:noFill/>
          </a:ln>
          <a:effectLst>
            <a:softEdge rad="112500"/>
          </a:effectLst>
        </p:spPr>
      </p:pic>
      <p:pic>
        <p:nvPicPr>
          <p:cNvPr id="6" name="Slika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7060" y="1489542"/>
            <a:ext cx="3445878" cy="1939458"/>
          </a:xfrm>
          <a:prstGeom prst="ellipse">
            <a:avLst/>
          </a:prstGeom>
          <a:ln>
            <a:noFill/>
          </a:ln>
          <a:effectLst>
            <a:softEdge rad="112500"/>
          </a:effectLst>
        </p:spPr>
      </p:pic>
      <p:pic>
        <p:nvPicPr>
          <p:cNvPr id="7" name="Slika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3847" y="4450998"/>
            <a:ext cx="3950153" cy="2088232"/>
          </a:xfrm>
          <a:prstGeom prst="ellipse">
            <a:avLst/>
          </a:prstGeom>
          <a:ln>
            <a:noFill/>
          </a:ln>
          <a:effectLst>
            <a:softEdge rad="112500"/>
          </a:effectLst>
        </p:spPr>
      </p:pic>
      <p:pic>
        <p:nvPicPr>
          <p:cNvPr id="8" name="Slika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646" y="4837029"/>
            <a:ext cx="3489945" cy="1965680"/>
          </a:xfrm>
          <a:prstGeom prst="ellipse">
            <a:avLst/>
          </a:prstGeom>
          <a:ln>
            <a:noFill/>
          </a:ln>
          <a:effectLst>
            <a:softEdge rad="112500"/>
          </a:effectLst>
        </p:spPr>
      </p:pic>
    </p:spTree>
    <p:extLst>
      <p:ext uri="{BB962C8B-B14F-4D97-AF65-F5344CB8AC3E}">
        <p14:creationId xmlns:p14="http://schemas.microsoft.com/office/powerpoint/2010/main" val="108044264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wipe(down)">
                                      <p:cBhvr>
                                        <p:cTn id="14" dur="580">
                                          <p:stCondLst>
                                            <p:cond delay="0"/>
                                          </p:stCondLst>
                                        </p:cTn>
                                        <p:tgtEl>
                                          <p:spTgt spid="3">
                                            <p:txEl>
                                              <p:pRg st="3" end="3"/>
                                            </p:txEl>
                                          </p:spTgt>
                                        </p:tgtEl>
                                      </p:cBhvr>
                                    </p:animEffect>
                                    <p:anim calcmode="lin" valueType="num">
                                      <p:cBhvr>
                                        <p:cTn id="15"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3" end="3"/>
                                            </p:txEl>
                                          </p:spTgt>
                                        </p:tgtEl>
                                      </p:cBhvr>
                                      <p:to x="100000" y="60000"/>
                                    </p:animScale>
                                    <p:animScale>
                                      <p:cBhvr>
                                        <p:cTn id="21" dur="166" decel="50000">
                                          <p:stCondLst>
                                            <p:cond delay="676"/>
                                          </p:stCondLst>
                                        </p:cTn>
                                        <p:tgtEl>
                                          <p:spTgt spid="3">
                                            <p:txEl>
                                              <p:pRg st="3" end="3"/>
                                            </p:txEl>
                                          </p:spTgt>
                                        </p:tgtEl>
                                      </p:cBhvr>
                                      <p:to x="100000" y="100000"/>
                                    </p:animScale>
                                    <p:animScale>
                                      <p:cBhvr>
                                        <p:cTn id="22" dur="26">
                                          <p:stCondLst>
                                            <p:cond delay="1312"/>
                                          </p:stCondLst>
                                        </p:cTn>
                                        <p:tgtEl>
                                          <p:spTgt spid="3">
                                            <p:txEl>
                                              <p:pRg st="3" end="3"/>
                                            </p:txEl>
                                          </p:spTgt>
                                        </p:tgtEl>
                                      </p:cBhvr>
                                      <p:to x="100000" y="80000"/>
                                    </p:animScale>
                                    <p:animScale>
                                      <p:cBhvr>
                                        <p:cTn id="23" dur="166" decel="50000">
                                          <p:stCondLst>
                                            <p:cond delay="1338"/>
                                          </p:stCondLst>
                                        </p:cTn>
                                        <p:tgtEl>
                                          <p:spTgt spid="3">
                                            <p:txEl>
                                              <p:pRg st="3" end="3"/>
                                            </p:txEl>
                                          </p:spTgt>
                                        </p:tgtEl>
                                      </p:cBhvr>
                                      <p:to x="100000" y="100000"/>
                                    </p:animScale>
                                    <p:animScale>
                                      <p:cBhvr>
                                        <p:cTn id="24" dur="26">
                                          <p:stCondLst>
                                            <p:cond delay="1642"/>
                                          </p:stCondLst>
                                        </p:cTn>
                                        <p:tgtEl>
                                          <p:spTgt spid="3">
                                            <p:txEl>
                                              <p:pRg st="3" end="3"/>
                                            </p:txEl>
                                          </p:spTgt>
                                        </p:tgtEl>
                                      </p:cBhvr>
                                      <p:to x="100000" y="90000"/>
                                    </p:animScale>
                                    <p:animScale>
                                      <p:cBhvr>
                                        <p:cTn id="25" dur="166" decel="50000">
                                          <p:stCondLst>
                                            <p:cond delay="1668"/>
                                          </p:stCondLst>
                                        </p:cTn>
                                        <p:tgtEl>
                                          <p:spTgt spid="3">
                                            <p:txEl>
                                              <p:pRg st="3" end="3"/>
                                            </p:txEl>
                                          </p:spTgt>
                                        </p:tgtEl>
                                      </p:cBhvr>
                                      <p:to x="100000" y="100000"/>
                                    </p:animScale>
                                    <p:animScale>
                                      <p:cBhvr>
                                        <p:cTn id="26" dur="26">
                                          <p:stCondLst>
                                            <p:cond delay="1808"/>
                                          </p:stCondLst>
                                        </p:cTn>
                                        <p:tgtEl>
                                          <p:spTgt spid="3">
                                            <p:txEl>
                                              <p:pRg st="3" end="3"/>
                                            </p:txEl>
                                          </p:spTgt>
                                        </p:tgtEl>
                                      </p:cBhvr>
                                      <p:to x="100000" y="95000"/>
                                    </p:animScale>
                                    <p:animScale>
                                      <p:cBhvr>
                                        <p:cTn id="27" dur="166" decel="50000">
                                          <p:stCondLst>
                                            <p:cond delay="1834"/>
                                          </p:stCondLst>
                                        </p:cTn>
                                        <p:tgtEl>
                                          <p:spTgt spid="3">
                                            <p:txEl>
                                              <p:pRg st="3" end="3"/>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ircle(in)">
                                      <p:cBhvr>
                                        <p:cTn id="32" dur="2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down)">
                                      <p:cBhvr>
                                        <p:cTn id="37" dur="580">
                                          <p:stCondLst>
                                            <p:cond delay="0"/>
                                          </p:stCondLst>
                                        </p:cTn>
                                        <p:tgtEl>
                                          <p:spTgt spid="3">
                                            <p:txEl>
                                              <p:pRg st="4" end="4"/>
                                            </p:txEl>
                                          </p:spTgt>
                                        </p:tgtEl>
                                      </p:cBhvr>
                                    </p:animEffect>
                                    <p:anim calcmode="lin" valueType="num">
                                      <p:cBhvr>
                                        <p:cTn id="3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3">
                                            <p:txEl>
                                              <p:pRg st="4" end="4"/>
                                            </p:txEl>
                                          </p:spTgt>
                                        </p:tgtEl>
                                      </p:cBhvr>
                                      <p:to x="100000" y="60000"/>
                                    </p:animScale>
                                    <p:animScale>
                                      <p:cBhvr>
                                        <p:cTn id="44" dur="166" decel="50000">
                                          <p:stCondLst>
                                            <p:cond delay="676"/>
                                          </p:stCondLst>
                                        </p:cTn>
                                        <p:tgtEl>
                                          <p:spTgt spid="3">
                                            <p:txEl>
                                              <p:pRg st="4" end="4"/>
                                            </p:txEl>
                                          </p:spTgt>
                                        </p:tgtEl>
                                      </p:cBhvr>
                                      <p:to x="100000" y="100000"/>
                                    </p:animScale>
                                    <p:animScale>
                                      <p:cBhvr>
                                        <p:cTn id="45" dur="26">
                                          <p:stCondLst>
                                            <p:cond delay="1312"/>
                                          </p:stCondLst>
                                        </p:cTn>
                                        <p:tgtEl>
                                          <p:spTgt spid="3">
                                            <p:txEl>
                                              <p:pRg st="4" end="4"/>
                                            </p:txEl>
                                          </p:spTgt>
                                        </p:tgtEl>
                                      </p:cBhvr>
                                      <p:to x="100000" y="80000"/>
                                    </p:animScale>
                                    <p:animScale>
                                      <p:cBhvr>
                                        <p:cTn id="46" dur="166" decel="50000">
                                          <p:stCondLst>
                                            <p:cond delay="1338"/>
                                          </p:stCondLst>
                                        </p:cTn>
                                        <p:tgtEl>
                                          <p:spTgt spid="3">
                                            <p:txEl>
                                              <p:pRg st="4" end="4"/>
                                            </p:txEl>
                                          </p:spTgt>
                                        </p:tgtEl>
                                      </p:cBhvr>
                                      <p:to x="100000" y="100000"/>
                                    </p:animScale>
                                    <p:animScale>
                                      <p:cBhvr>
                                        <p:cTn id="47" dur="26">
                                          <p:stCondLst>
                                            <p:cond delay="1642"/>
                                          </p:stCondLst>
                                        </p:cTn>
                                        <p:tgtEl>
                                          <p:spTgt spid="3">
                                            <p:txEl>
                                              <p:pRg st="4" end="4"/>
                                            </p:txEl>
                                          </p:spTgt>
                                        </p:tgtEl>
                                      </p:cBhvr>
                                      <p:to x="100000" y="90000"/>
                                    </p:animScale>
                                    <p:animScale>
                                      <p:cBhvr>
                                        <p:cTn id="48" dur="166" decel="50000">
                                          <p:stCondLst>
                                            <p:cond delay="1668"/>
                                          </p:stCondLst>
                                        </p:cTn>
                                        <p:tgtEl>
                                          <p:spTgt spid="3">
                                            <p:txEl>
                                              <p:pRg st="4" end="4"/>
                                            </p:txEl>
                                          </p:spTgt>
                                        </p:tgtEl>
                                      </p:cBhvr>
                                      <p:to x="100000" y="100000"/>
                                    </p:animScale>
                                    <p:animScale>
                                      <p:cBhvr>
                                        <p:cTn id="49" dur="26">
                                          <p:stCondLst>
                                            <p:cond delay="1808"/>
                                          </p:stCondLst>
                                        </p:cTn>
                                        <p:tgtEl>
                                          <p:spTgt spid="3">
                                            <p:txEl>
                                              <p:pRg st="4" end="4"/>
                                            </p:txEl>
                                          </p:spTgt>
                                        </p:tgtEl>
                                      </p:cBhvr>
                                      <p:to x="100000" y="95000"/>
                                    </p:animScale>
                                    <p:animScale>
                                      <p:cBhvr>
                                        <p:cTn id="50" dur="166" decel="50000">
                                          <p:stCondLst>
                                            <p:cond delay="1834"/>
                                          </p:stCondLst>
                                        </p:cTn>
                                        <p:tgtEl>
                                          <p:spTgt spid="3">
                                            <p:txEl>
                                              <p:pRg st="4" end="4"/>
                                            </p:txEl>
                                          </p:spTgt>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circle(in)">
                                      <p:cBhvr>
                                        <p:cTn id="55" dur="20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nodeType="clickEffect">
                                  <p:stCondLst>
                                    <p:cond delay="0"/>
                                  </p:stCondLst>
                                  <p:childTnLst>
                                    <p:set>
                                      <p:cBhvr>
                                        <p:cTn id="59" dur="1" fill="hold">
                                          <p:stCondLst>
                                            <p:cond delay="0"/>
                                          </p:stCondLst>
                                        </p:cTn>
                                        <p:tgtEl>
                                          <p:spTgt spid="3">
                                            <p:txEl>
                                              <p:pRg st="5" end="5"/>
                                            </p:txEl>
                                          </p:spTgt>
                                        </p:tgtEl>
                                        <p:attrNameLst>
                                          <p:attrName>style.visibility</p:attrName>
                                        </p:attrNameLst>
                                      </p:cBhvr>
                                      <p:to>
                                        <p:strVal val="visible"/>
                                      </p:to>
                                    </p:set>
                                    <p:animEffect transition="in" filter="wipe(down)">
                                      <p:cBhvr>
                                        <p:cTn id="60" dur="580">
                                          <p:stCondLst>
                                            <p:cond delay="0"/>
                                          </p:stCondLst>
                                        </p:cTn>
                                        <p:tgtEl>
                                          <p:spTgt spid="3">
                                            <p:txEl>
                                              <p:pRg st="5" end="5"/>
                                            </p:txEl>
                                          </p:spTgt>
                                        </p:tgtEl>
                                      </p:cBhvr>
                                    </p:animEffect>
                                    <p:anim calcmode="lin" valueType="num">
                                      <p:cBhvr>
                                        <p:cTn id="61"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66" dur="26">
                                          <p:stCondLst>
                                            <p:cond delay="650"/>
                                          </p:stCondLst>
                                        </p:cTn>
                                        <p:tgtEl>
                                          <p:spTgt spid="3">
                                            <p:txEl>
                                              <p:pRg st="5" end="5"/>
                                            </p:txEl>
                                          </p:spTgt>
                                        </p:tgtEl>
                                      </p:cBhvr>
                                      <p:to x="100000" y="60000"/>
                                    </p:animScale>
                                    <p:animScale>
                                      <p:cBhvr>
                                        <p:cTn id="67" dur="166" decel="50000">
                                          <p:stCondLst>
                                            <p:cond delay="676"/>
                                          </p:stCondLst>
                                        </p:cTn>
                                        <p:tgtEl>
                                          <p:spTgt spid="3">
                                            <p:txEl>
                                              <p:pRg st="5" end="5"/>
                                            </p:txEl>
                                          </p:spTgt>
                                        </p:tgtEl>
                                      </p:cBhvr>
                                      <p:to x="100000" y="100000"/>
                                    </p:animScale>
                                    <p:animScale>
                                      <p:cBhvr>
                                        <p:cTn id="68" dur="26">
                                          <p:stCondLst>
                                            <p:cond delay="1312"/>
                                          </p:stCondLst>
                                        </p:cTn>
                                        <p:tgtEl>
                                          <p:spTgt spid="3">
                                            <p:txEl>
                                              <p:pRg st="5" end="5"/>
                                            </p:txEl>
                                          </p:spTgt>
                                        </p:tgtEl>
                                      </p:cBhvr>
                                      <p:to x="100000" y="80000"/>
                                    </p:animScale>
                                    <p:animScale>
                                      <p:cBhvr>
                                        <p:cTn id="69" dur="166" decel="50000">
                                          <p:stCondLst>
                                            <p:cond delay="1338"/>
                                          </p:stCondLst>
                                        </p:cTn>
                                        <p:tgtEl>
                                          <p:spTgt spid="3">
                                            <p:txEl>
                                              <p:pRg st="5" end="5"/>
                                            </p:txEl>
                                          </p:spTgt>
                                        </p:tgtEl>
                                      </p:cBhvr>
                                      <p:to x="100000" y="100000"/>
                                    </p:animScale>
                                    <p:animScale>
                                      <p:cBhvr>
                                        <p:cTn id="70" dur="26">
                                          <p:stCondLst>
                                            <p:cond delay="1642"/>
                                          </p:stCondLst>
                                        </p:cTn>
                                        <p:tgtEl>
                                          <p:spTgt spid="3">
                                            <p:txEl>
                                              <p:pRg st="5" end="5"/>
                                            </p:txEl>
                                          </p:spTgt>
                                        </p:tgtEl>
                                      </p:cBhvr>
                                      <p:to x="100000" y="90000"/>
                                    </p:animScale>
                                    <p:animScale>
                                      <p:cBhvr>
                                        <p:cTn id="71" dur="166" decel="50000">
                                          <p:stCondLst>
                                            <p:cond delay="1668"/>
                                          </p:stCondLst>
                                        </p:cTn>
                                        <p:tgtEl>
                                          <p:spTgt spid="3">
                                            <p:txEl>
                                              <p:pRg st="5" end="5"/>
                                            </p:txEl>
                                          </p:spTgt>
                                        </p:tgtEl>
                                      </p:cBhvr>
                                      <p:to x="100000" y="100000"/>
                                    </p:animScale>
                                    <p:animScale>
                                      <p:cBhvr>
                                        <p:cTn id="72" dur="26">
                                          <p:stCondLst>
                                            <p:cond delay="1808"/>
                                          </p:stCondLst>
                                        </p:cTn>
                                        <p:tgtEl>
                                          <p:spTgt spid="3">
                                            <p:txEl>
                                              <p:pRg st="5" end="5"/>
                                            </p:txEl>
                                          </p:spTgt>
                                        </p:tgtEl>
                                      </p:cBhvr>
                                      <p:to x="100000" y="95000"/>
                                    </p:animScale>
                                    <p:animScale>
                                      <p:cBhvr>
                                        <p:cTn id="73" dur="166" decel="50000">
                                          <p:stCondLst>
                                            <p:cond delay="1834"/>
                                          </p:stCondLst>
                                        </p:cTn>
                                        <p:tgtEl>
                                          <p:spTgt spid="3">
                                            <p:txEl>
                                              <p:pRg st="5" end="5"/>
                                            </p:txEl>
                                          </p:spTgt>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nodeType="click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circle(in)">
                                      <p:cBhvr>
                                        <p:cTn id="78" dur="2000"/>
                                        <p:tgtEl>
                                          <p:spTgt spid="6"/>
                                        </p:tgtEl>
                                      </p:cBhvr>
                                    </p:animEffect>
                                  </p:childTnLst>
                                </p:cTn>
                              </p:par>
                            </p:childTnLst>
                          </p:cTn>
                        </p:par>
                      </p:childTnLst>
                    </p:cTn>
                  </p:par>
                  <p:par>
                    <p:cTn id="79" fill="hold">
                      <p:stCondLst>
                        <p:cond delay="indefinite"/>
                      </p:stCondLst>
                      <p:childTnLst>
                        <p:par>
                          <p:cTn id="80" fill="hold">
                            <p:stCondLst>
                              <p:cond delay="0"/>
                            </p:stCondLst>
                            <p:childTnLst>
                              <p:par>
                                <p:cTn id="81" presetID="26" presetClass="entr" presetSubtype="0" fill="hold" nodeType="clickEffect">
                                  <p:stCondLst>
                                    <p:cond delay="0"/>
                                  </p:stCondLst>
                                  <p:childTnLst>
                                    <p:set>
                                      <p:cBhvr>
                                        <p:cTn id="82" dur="1" fill="hold">
                                          <p:stCondLst>
                                            <p:cond delay="0"/>
                                          </p:stCondLst>
                                        </p:cTn>
                                        <p:tgtEl>
                                          <p:spTgt spid="3">
                                            <p:txEl>
                                              <p:pRg st="6" end="6"/>
                                            </p:txEl>
                                          </p:spTgt>
                                        </p:tgtEl>
                                        <p:attrNameLst>
                                          <p:attrName>style.visibility</p:attrName>
                                        </p:attrNameLst>
                                      </p:cBhvr>
                                      <p:to>
                                        <p:strVal val="visible"/>
                                      </p:to>
                                    </p:set>
                                    <p:animEffect transition="in" filter="wipe(down)">
                                      <p:cBhvr>
                                        <p:cTn id="83" dur="580">
                                          <p:stCondLst>
                                            <p:cond delay="0"/>
                                          </p:stCondLst>
                                        </p:cTn>
                                        <p:tgtEl>
                                          <p:spTgt spid="3">
                                            <p:txEl>
                                              <p:pRg st="6" end="6"/>
                                            </p:txEl>
                                          </p:spTgt>
                                        </p:tgtEl>
                                      </p:cBhvr>
                                    </p:animEffect>
                                    <p:anim calcmode="lin" valueType="num">
                                      <p:cBhvr>
                                        <p:cTn id="84"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89" dur="26">
                                          <p:stCondLst>
                                            <p:cond delay="650"/>
                                          </p:stCondLst>
                                        </p:cTn>
                                        <p:tgtEl>
                                          <p:spTgt spid="3">
                                            <p:txEl>
                                              <p:pRg st="6" end="6"/>
                                            </p:txEl>
                                          </p:spTgt>
                                        </p:tgtEl>
                                      </p:cBhvr>
                                      <p:to x="100000" y="60000"/>
                                    </p:animScale>
                                    <p:animScale>
                                      <p:cBhvr>
                                        <p:cTn id="90" dur="166" decel="50000">
                                          <p:stCondLst>
                                            <p:cond delay="676"/>
                                          </p:stCondLst>
                                        </p:cTn>
                                        <p:tgtEl>
                                          <p:spTgt spid="3">
                                            <p:txEl>
                                              <p:pRg st="6" end="6"/>
                                            </p:txEl>
                                          </p:spTgt>
                                        </p:tgtEl>
                                      </p:cBhvr>
                                      <p:to x="100000" y="100000"/>
                                    </p:animScale>
                                    <p:animScale>
                                      <p:cBhvr>
                                        <p:cTn id="91" dur="26">
                                          <p:stCondLst>
                                            <p:cond delay="1312"/>
                                          </p:stCondLst>
                                        </p:cTn>
                                        <p:tgtEl>
                                          <p:spTgt spid="3">
                                            <p:txEl>
                                              <p:pRg st="6" end="6"/>
                                            </p:txEl>
                                          </p:spTgt>
                                        </p:tgtEl>
                                      </p:cBhvr>
                                      <p:to x="100000" y="80000"/>
                                    </p:animScale>
                                    <p:animScale>
                                      <p:cBhvr>
                                        <p:cTn id="92" dur="166" decel="50000">
                                          <p:stCondLst>
                                            <p:cond delay="1338"/>
                                          </p:stCondLst>
                                        </p:cTn>
                                        <p:tgtEl>
                                          <p:spTgt spid="3">
                                            <p:txEl>
                                              <p:pRg st="6" end="6"/>
                                            </p:txEl>
                                          </p:spTgt>
                                        </p:tgtEl>
                                      </p:cBhvr>
                                      <p:to x="100000" y="100000"/>
                                    </p:animScale>
                                    <p:animScale>
                                      <p:cBhvr>
                                        <p:cTn id="93" dur="26">
                                          <p:stCondLst>
                                            <p:cond delay="1642"/>
                                          </p:stCondLst>
                                        </p:cTn>
                                        <p:tgtEl>
                                          <p:spTgt spid="3">
                                            <p:txEl>
                                              <p:pRg st="6" end="6"/>
                                            </p:txEl>
                                          </p:spTgt>
                                        </p:tgtEl>
                                      </p:cBhvr>
                                      <p:to x="100000" y="90000"/>
                                    </p:animScale>
                                    <p:animScale>
                                      <p:cBhvr>
                                        <p:cTn id="94" dur="166" decel="50000">
                                          <p:stCondLst>
                                            <p:cond delay="1668"/>
                                          </p:stCondLst>
                                        </p:cTn>
                                        <p:tgtEl>
                                          <p:spTgt spid="3">
                                            <p:txEl>
                                              <p:pRg st="6" end="6"/>
                                            </p:txEl>
                                          </p:spTgt>
                                        </p:tgtEl>
                                      </p:cBhvr>
                                      <p:to x="100000" y="100000"/>
                                    </p:animScale>
                                    <p:animScale>
                                      <p:cBhvr>
                                        <p:cTn id="95" dur="26">
                                          <p:stCondLst>
                                            <p:cond delay="1808"/>
                                          </p:stCondLst>
                                        </p:cTn>
                                        <p:tgtEl>
                                          <p:spTgt spid="3">
                                            <p:txEl>
                                              <p:pRg st="6" end="6"/>
                                            </p:txEl>
                                          </p:spTgt>
                                        </p:tgtEl>
                                      </p:cBhvr>
                                      <p:to x="100000" y="95000"/>
                                    </p:animScale>
                                    <p:animScale>
                                      <p:cBhvr>
                                        <p:cTn id="96" dur="166" decel="50000">
                                          <p:stCondLst>
                                            <p:cond delay="1834"/>
                                          </p:stCondLst>
                                        </p:cTn>
                                        <p:tgtEl>
                                          <p:spTgt spid="3">
                                            <p:txEl>
                                              <p:pRg st="6" end="6"/>
                                            </p:txEl>
                                          </p:spTgt>
                                        </p:tgtEl>
                                      </p:cBhvr>
                                      <p:to x="100000" y="100000"/>
                                    </p:animScale>
                                  </p:childTnLst>
                                </p:cTn>
                              </p:par>
                            </p:childTnLst>
                          </p:cTn>
                        </p:par>
                      </p:childTnLst>
                    </p:cTn>
                  </p:par>
                  <p:par>
                    <p:cTn id="97" fill="hold">
                      <p:stCondLst>
                        <p:cond delay="indefinite"/>
                      </p:stCondLst>
                      <p:childTnLst>
                        <p:par>
                          <p:cTn id="98" fill="hold">
                            <p:stCondLst>
                              <p:cond delay="0"/>
                            </p:stCondLst>
                            <p:childTnLst>
                              <p:par>
                                <p:cTn id="99" presetID="6" presetClass="entr" presetSubtype="16" fill="hold" nodeType="clickEffect">
                                  <p:stCondLst>
                                    <p:cond delay="0"/>
                                  </p:stCondLst>
                                  <p:childTnLst>
                                    <p:set>
                                      <p:cBhvr>
                                        <p:cTn id="100" dur="1" fill="hold">
                                          <p:stCondLst>
                                            <p:cond delay="0"/>
                                          </p:stCondLst>
                                        </p:cTn>
                                        <p:tgtEl>
                                          <p:spTgt spid="8"/>
                                        </p:tgtEl>
                                        <p:attrNameLst>
                                          <p:attrName>style.visibility</p:attrName>
                                        </p:attrNameLst>
                                      </p:cBhvr>
                                      <p:to>
                                        <p:strVal val="visible"/>
                                      </p:to>
                                    </p:set>
                                    <p:animEffect transition="in" filter="circle(in)">
                                      <p:cBhvr>
                                        <p:cTn id="101" dur="2000"/>
                                        <p:tgtEl>
                                          <p:spTgt spid="8"/>
                                        </p:tgtEl>
                                      </p:cBhvr>
                                    </p:animEffect>
                                  </p:childTnLst>
                                </p:cTn>
                              </p:par>
                            </p:childTnLst>
                          </p:cTn>
                        </p:par>
                      </p:childTnLst>
                    </p:cTn>
                  </p:par>
                  <p:par>
                    <p:cTn id="102" fill="hold">
                      <p:stCondLst>
                        <p:cond delay="indefinite"/>
                      </p:stCondLst>
                      <p:childTnLst>
                        <p:par>
                          <p:cTn id="103" fill="hold">
                            <p:stCondLst>
                              <p:cond delay="0"/>
                            </p:stCondLst>
                            <p:childTnLst>
                              <p:par>
                                <p:cTn id="104" presetID="26" presetClass="entr" presetSubtype="0" fill="hold" nodeType="clickEffect">
                                  <p:stCondLst>
                                    <p:cond delay="0"/>
                                  </p:stCondLst>
                                  <p:childTnLst>
                                    <p:set>
                                      <p:cBhvr>
                                        <p:cTn id="105" dur="1" fill="hold">
                                          <p:stCondLst>
                                            <p:cond delay="0"/>
                                          </p:stCondLst>
                                        </p:cTn>
                                        <p:tgtEl>
                                          <p:spTgt spid="3">
                                            <p:txEl>
                                              <p:pRg st="7" end="7"/>
                                            </p:txEl>
                                          </p:spTgt>
                                        </p:tgtEl>
                                        <p:attrNameLst>
                                          <p:attrName>style.visibility</p:attrName>
                                        </p:attrNameLst>
                                      </p:cBhvr>
                                      <p:to>
                                        <p:strVal val="visible"/>
                                      </p:to>
                                    </p:set>
                                    <p:animEffect transition="in" filter="wipe(down)">
                                      <p:cBhvr>
                                        <p:cTn id="106" dur="580">
                                          <p:stCondLst>
                                            <p:cond delay="0"/>
                                          </p:stCondLst>
                                        </p:cTn>
                                        <p:tgtEl>
                                          <p:spTgt spid="3">
                                            <p:txEl>
                                              <p:pRg st="7" end="7"/>
                                            </p:txEl>
                                          </p:spTgt>
                                        </p:tgtEl>
                                      </p:cBhvr>
                                    </p:animEffect>
                                    <p:anim calcmode="lin" valueType="num">
                                      <p:cBhvr>
                                        <p:cTn id="107"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12" dur="26">
                                          <p:stCondLst>
                                            <p:cond delay="650"/>
                                          </p:stCondLst>
                                        </p:cTn>
                                        <p:tgtEl>
                                          <p:spTgt spid="3">
                                            <p:txEl>
                                              <p:pRg st="7" end="7"/>
                                            </p:txEl>
                                          </p:spTgt>
                                        </p:tgtEl>
                                      </p:cBhvr>
                                      <p:to x="100000" y="60000"/>
                                    </p:animScale>
                                    <p:animScale>
                                      <p:cBhvr>
                                        <p:cTn id="113" dur="166" decel="50000">
                                          <p:stCondLst>
                                            <p:cond delay="676"/>
                                          </p:stCondLst>
                                        </p:cTn>
                                        <p:tgtEl>
                                          <p:spTgt spid="3">
                                            <p:txEl>
                                              <p:pRg st="7" end="7"/>
                                            </p:txEl>
                                          </p:spTgt>
                                        </p:tgtEl>
                                      </p:cBhvr>
                                      <p:to x="100000" y="100000"/>
                                    </p:animScale>
                                    <p:animScale>
                                      <p:cBhvr>
                                        <p:cTn id="114" dur="26">
                                          <p:stCondLst>
                                            <p:cond delay="1312"/>
                                          </p:stCondLst>
                                        </p:cTn>
                                        <p:tgtEl>
                                          <p:spTgt spid="3">
                                            <p:txEl>
                                              <p:pRg st="7" end="7"/>
                                            </p:txEl>
                                          </p:spTgt>
                                        </p:tgtEl>
                                      </p:cBhvr>
                                      <p:to x="100000" y="80000"/>
                                    </p:animScale>
                                    <p:animScale>
                                      <p:cBhvr>
                                        <p:cTn id="115" dur="166" decel="50000">
                                          <p:stCondLst>
                                            <p:cond delay="1338"/>
                                          </p:stCondLst>
                                        </p:cTn>
                                        <p:tgtEl>
                                          <p:spTgt spid="3">
                                            <p:txEl>
                                              <p:pRg st="7" end="7"/>
                                            </p:txEl>
                                          </p:spTgt>
                                        </p:tgtEl>
                                      </p:cBhvr>
                                      <p:to x="100000" y="100000"/>
                                    </p:animScale>
                                    <p:animScale>
                                      <p:cBhvr>
                                        <p:cTn id="116" dur="26">
                                          <p:stCondLst>
                                            <p:cond delay="1642"/>
                                          </p:stCondLst>
                                        </p:cTn>
                                        <p:tgtEl>
                                          <p:spTgt spid="3">
                                            <p:txEl>
                                              <p:pRg st="7" end="7"/>
                                            </p:txEl>
                                          </p:spTgt>
                                        </p:tgtEl>
                                      </p:cBhvr>
                                      <p:to x="100000" y="90000"/>
                                    </p:animScale>
                                    <p:animScale>
                                      <p:cBhvr>
                                        <p:cTn id="117" dur="166" decel="50000">
                                          <p:stCondLst>
                                            <p:cond delay="1668"/>
                                          </p:stCondLst>
                                        </p:cTn>
                                        <p:tgtEl>
                                          <p:spTgt spid="3">
                                            <p:txEl>
                                              <p:pRg st="7" end="7"/>
                                            </p:txEl>
                                          </p:spTgt>
                                        </p:tgtEl>
                                      </p:cBhvr>
                                      <p:to x="100000" y="100000"/>
                                    </p:animScale>
                                    <p:animScale>
                                      <p:cBhvr>
                                        <p:cTn id="118" dur="26">
                                          <p:stCondLst>
                                            <p:cond delay="1808"/>
                                          </p:stCondLst>
                                        </p:cTn>
                                        <p:tgtEl>
                                          <p:spTgt spid="3">
                                            <p:txEl>
                                              <p:pRg st="7" end="7"/>
                                            </p:txEl>
                                          </p:spTgt>
                                        </p:tgtEl>
                                      </p:cBhvr>
                                      <p:to x="100000" y="95000"/>
                                    </p:animScale>
                                    <p:animScale>
                                      <p:cBhvr>
                                        <p:cTn id="119" dur="166" decel="50000">
                                          <p:stCondLst>
                                            <p:cond delay="1834"/>
                                          </p:stCondLst>
                                        </p:cTn>
                                        <p:tgtEl>
                                          <p:spTgt spid="3">
                                            <p:txEl>
                                              <p:pRg st="7" end="7"/>
                                            </p:txEl>
                                          </p:spTgt>
                                        </p:tgtEl>
                                      </p:cBhvr>
                                      <p:to x="100000" y="100000"/>
                                    </p:animScale>
                                  </p:childTnLst>
                                </p:cTn>
                              </p:par>
                            </p:childTnLst>
                          </p:cTn>
                        </p:par>
                      </p:childTnLst>
                    </p:cTn>
                  </p:par>
                  <p:par>
                    <p:cTn id="120" fill="hold">
                      <p:stCondLst>
                        <p:cond delay="indefinite"/>
                      </p:stCondLst>
                      <p:childTnLst>
                        <p:par>
                          <p:cTn id="121" fill="hold">
                            <p:stCondLst>
                              <p:cond delay="0"/>
                            </p:stCondLst>
                            <p:childTnLst>
                              <p:par>
                                <p:cTn id="122" presetID="6" presetClass="entr" presetSubtype="16" fill="hold" nodeType="clickEffect">
                                  <p:stCondLst>
                                    <p:cond delay="0"/>
                                  </p:stCondLst>
                                  <p:childTnLst>
                                    <p:set>
                                      <p:cBhvr>
                                        <p:cTn id="123" dur="1" fill="hold">
                                          <p:stCondLst>
                                            <p:cond delay="0"/>
                                          </p:stCondLst>
                                        </p:cTn>
                                        <p:tgtEl>
                                          <p:spTgt spid="5"/>
                                        </p:tgtEl>
                                        <p:attrNameLst>
                                          <p:attrName>style.visibility</p:attrName>
                                        </p:attrNameLst>
                                      </p:cBhvr>
                                      <p:to>
                                        <p:strVal val="visible"/>
                                      </p:to>
                                    </p:set>
                                    <p:animEffect transition="in" filter="circle(in)">
                                      <p:cBhvr>
                                        <p:cTn id="1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672" y="260648"/>
            <a:ext cx="8229600" cy="1143000"/>
          </a:xfrm>
        </p:spPr>
        <p:txBody>
          <a:bodyPr>
            <a:noAutofit/>
          </a:bodyPr>
          <a:lstStyle/>
          <a:p>
            <a:r>
              <a:rPr lang="hr-HR" sz="6000" dirty="0" smtClean="0">
                <a:latin typeface="Bookman Old Style" panose="02050604050505020204" pitchFamily="18" charset="0"/>
              </a:rPr>
              <a:t>FACT FILE</a:t>
            </a:r>
            <a:endParaRPr lang="en-US" sz="6000" dirty="0">
              <a:latin typeface="Bookman Old Style" panose="02050604050505020204" pitchFamily="18" charset="0"/>
            </a:endParaRPr>
          </a:p>
        </p:txBody>
      </p:sp>
      <p:sp>
        <p:nvSpPr>
          <p:cNvPr id="12" name="Content Placeholder 11"/>
          <p:cNvSpPr>
            <a:spLocks noGrp="1"/>
          </p:cNvSpPr>
          <p:nvPr>
            <p:ph idx="1"/>
          </p:nvPr>
        </p:nvSpPr>
        <p:spPr>
          <a:xfrm>
            <a:off x="323528" y="1628800"/>
            <a:ext cx="7488832" cy="3960440"/>
          </a:xfrm>
        </p:spPr>
        <p:txBody>
          <a:bodyPr>
            <a:normAutofit/>
          </a:bodyPr>
          <a:lstStyle/>
          <a:p>
            <a:r>
              <a:rPr lang="en-US" sz="2800" dirty="0">
                <a:latin typeface="Times New Roman" panose="02020603050405020304" pitchFamily="18" charset="0"/>
                <a:cs typeface="Times New Roman" panose="02020603050405020304" pitchFamily="18" charset="0"/>
              </a:rPr>
              <a:t>85% of all residents of the country are Roman Catholic</a:t>
            </a:r>
          </a:p>
          <a:p>
            <a:r>
              <a:rPr lang="en-US" sz="2800" dirty="0">
                <a:latin typeface="Times New Roman" panose="02020603050405020304" pitchFamily="18" charset="0"/>
                <a:cs typeface="Times New Roman" panose="02020603050405020304" pitchFamily="18" charset="0"/>
              </a:rPr>
              <a:t>More than 60 million people reside in the country</a:t>
            </a:r>
          </a:p>
          <a:p>
            <a:r>
              <a:rPr lang="en-US" sz="2800" dirty="0">
                <a:latin typeface="Times New Roman" panose="02020603050405020304" pitchFamily="18" charset="0"/>
                <a:cs typeface="Times New Roman" panose="02020603050405020304" pitchFamily="18" charset="0"/>
              </a:rPr>
              <a:t>French and English are the two most commonly spoken languages in the country</a:t>
            </a:r>
          </a:p>
          <a:p>
            <a:pPr>
              <a:buFont typeface="Wingdings" panose="05000000000000000000" pitchFamily="2" charset="2"/>
              <a:buChar char="Ø"/>
            </a:pPr>
            <a:endParaRPr lang="en-US"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7054" y="4027204"/>
            <a:ext cx="3744416" cy="2804698"/>
          </a:xfrm>
          <a:prstGeom prst="rect">
            <a:avLst/>
          </a:prstGeom>
        </p:spPr>
      </p:pic>
    </p:spTree>
    <p:extLst>
      <p:ext uri="{BB962C8B-B14F-4D97-AF65-F5344CB8AC3E}">
        <p14:creationId xmlns:p14="http://schemas.microsoft.com/office/powerpoint/2010/main" val="386134907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animEffect transition="in" filter="fade">
                                      <p:cBhvr>
                                        <p:cTn id="21" dur="1000"/>
                                        <p:tgtEl>
                                          <p:spTgt spid="12">
                                            <p:txEl>
                                              <p:pRg st="1" end="1"/>
                                            </p:txEl>
                                          </p:spTgt>
                                        </p:tgtEl>
                                      </p:cBhvr>
                                    </p:animEffect>
                                    <p:anim calcmode="lin" valueType="num">
                                      <p:cBhvr>
                                        <p:cTn id="22"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Effect transition="in" filter="fade">
                                      <p:cBhvr>
                                        <p:cTn id="28" dur="1000"/>
                                        <p:tgtEl>
                                          <p:spTgt spid="12">
                                            <p:txEl>
                                              <p:pRg st="2" end="2"/>
                                            </p:txEl>
                                          </p:spTgt>
                                        </p:tgtEl>
                                      </p:cBhvr>
                                    </p:animEffect>
                                    <p:anim calcmode="lin" valueType="num">
                                      <p:cBhvr>
                                        <p:cTn id="29"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ircle(in)">
                                      <p:cBhvr>
                                        <p:cTn id="3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6456" y="836712"/>
            <a:ext cx="4834880" cy="1138138"/>
          </a:xfrm>
        </p:spPr>
        <p:txBody>
          <a:bodyPr>
            <a:normAutofit/>
          </a:bodyPr>
          <a:lstStyle/>
          <a:p>
            <a:endParaRPr lang="en-US"/>
          </a:p>
        </p:txBody>
      </p:sp>
      <p:sp>
        <p:nvSpPr>
          <p:cNvPr id="3" name="Content Placeholder 2"/>
          <p:cNvSpPr>
            <a:spLocks noGrp="1"/>
          </p:cNvSpPr>
          <p:nvPr>
            <p:ph idx="1"/>
          </p:nvPr>
        </p:nvSpPr>
        <p:spPr>
          <a:xfrm>
            <a:off x="395536" y="908720"/>
            <a:ext cx="8229600" cy="5328592"/>
          </a:xfrm>
        </p:spPr>
        <p:txBody>
          <a:bodyPr>
            <a:normAutofit lnSpcReduction="10000"/>
          </a:bodyPr>
          <a:lstStyle/>
          <a:p>
            <a:pPr marL="0" indent="0">
              <a:buNone/>
            </a:pPr>
            <a:r>
              <a:rPr lang="en-US" sz="3000" dirty="0">
                <a:latin typeface="Times New Roman" panose="02020603050405020304" pitchFamily="18" charset="0"/>
                <a:cs typeface="Times New Roman" panose="02020603050405020304" pitchFamily="18" charset="0"/>
              </a:rPr>
              <a:t>Louis XIX was the king of France </a:t>
            </a:r>
            <a:endParaRPr lang="hr-HR" sz="3000" dirty="0" smtClean="0">
              <a:latin typeface="Times New Roman" panose="02020603050405020304" pitchFamily="18" charset="0"/>
              <a:cs typeface="Times New Roman" panose="02020603050405020304" pitchFamily="18" charset="0"/>
            </a:endParaRPr>
          </a:p>
          <a:p>
            <a:pPr marL="0" indent="0">
              <a:buNone/>
            </a:pPr>
            <a:r>
              <a:rPr lang="en-US" sz="3000" dirty="0" smtClean="0">
                <a:latin typeface="Times New Roman" panose="02020603050405020304" pitchFamily="18" charset="0"/>
                <a:cs typeface="Times New Roman" panose="02020603050405020304" pitchFamily="18" charset="0"/>
              </a:rPr>
              <a:t>for </a:t>
            </a:r>
            <a:r>
              <a:rPr lang="en-US" sz="3000" dirty="0">
                <a:latin typeface="Times New Roman" panose="02020603050405020304" pitchFamily="18" charset="0"/>
                <a:cs typeface="Times New Roman" panose="02020603050405020304" pitchFamily="18" charset="0"/>
              </a:rPr>
              <a:t>just </a:t>
            </a:r>
            <a:r>
              <a:rPr lang="en-US" sz="3000" dirty="0">
                <a:solidFill>
                  <a:srgbClr val="FF0000"/>
                </a:solidFill>
                <a:latin typeface="Times New Roman" panose="02020603050405020304" pitchFamily="18" charset="0"/>
                <a:cs typeface="Times New Roman" panose="02020603050405020304" pitchFamily="18" charset="0"/>
              </a:rPr>
              <a:t>20 minutes</a:t>
            </a:r>
            <a:r>
              <a:rPr lang="en-US" sz="3000" dirty="0">
                <a:latin typeface="Times New Roman" panose="02020603050405020304" pitchFamily="18" charset="0"/>
                <a:cs typeface="Times New Roman" panose="02020603050405020304" pitchFamily="18" charset="0"/>
              </a:rPr>
              <a:t>, the </a:t>
            </a:r>
            <a:r>
              <a:rPr lang="en-US" sz="3000" dirty="0" err="1" smtClean="0">
                <a:latin typeface="Times New Roman" panose="02020603050405020304" pitchFamily="18" charset="0"/>
                <a:cs typeface="Times New Roman" panose="02020603050405020304" pitchFamily="18" charset="0"/>
              </a:rPr>
              <a:t>shortes</a:t>
            </a:r>
            <a:endParaRPr lang="hr-HR" sz="3000" dirty="0" smtClean="0">
              <a:latin typeface="Times New Roman" panose="02020603050405020304" pitchFamily="18" charset="0"/>
              <a:cs typeface="Times New Roman" panose="02020603050405020304" pitchFamily="18" charset="0"/>
            </a:endParaRPr>
          </a:p>
          <a:p>
            <a:pPr marL="0" indent="0">
              <a:buNone/>
            </a:pPr>
            <a:r>
              <a:rPr lang="en-US" sz="3000" dirty="0" smtClean="0">
                <a:latin typeface="Times New Roman" panose="02020603050405020304" pitchFamily="18" charset="0"/>
                <a:cs typeface="Times New Roman" panose="02020603050405020304" pitchFamily="18" charset="0"/>
              </a:rPr>
              <a:t>t</a:t>
            </a:r>
            <a:r>
              <a:rPr lang="hr-HR" sz="3000" dirty="0">
                <a:latin typeface="Times New Roman" panose="02020603050405020304" pitchFamily="18" charset="0"/>
                <a:cs typeface="Times New Roman" panose="02020603050405020304" pitchFamily="18" charset="0"/>
              </a:rPr>
              <a:t>o</a:t>
            </a:r>
            <a:r>
              <a:rPr lang="en-US" sz="3000" dirty="0" smtClean="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ever </a:t>
            </a:r>
            <a:r>
              <a:rPr lang="en-US" sz="3000" dirty="0" smtClean="0">
                <a:latin typeface="Times New Roman" panose="02020603050405020304" pitchFamily="18" charset="0"/>
                <a:cs typeface="Times New Roman" panose="02020603050405020304" pitchFamily="18" charset="0"/>
              </a:rPr>
              <a:t>reign</a:t>
            </a:r>
            <a:endParaRPr lang="hr-HR" sz="3000" dirty="0" smtClean="0">
              <a:latin typeface="Times New Roman" panose="02020603050405020304" pitchFamily="18" charset="0"/>
              <a:cs typeface="Times New Roman" panose="02020603050405020304" pitchFamily="18" charset="0"/>
            </a:endParaRPr>
          </a:p>
          <a:p>
            <a:pPr marL="0" indent="0">
              <a:buNone/>
            </a:pPr>
            <a:endParaRPr lang="hr-HR" sz="3000" dirty="0" smtClean="0">
              <a:latin typeface="Times New Roman" panose="02020603050405020304" pitchFamily="18" charset="0"/>
              <a:cs typeface="Times New Roman" panose="02020603050405020304" pitchFamily="18" charset="0"/>
            </a:endParaRPr>
          </a:p>
          <a:p>
            <a:pPr marL="0" indent="0">
              <a:buNone/>
            </a:pPr>
            <a:r>
              <a:rPr lang="hr-HR" sz="3000" dirty="0" err="1" smtClean="0">
                <a:latin typeface="Times New Roman" panose="02020603050405020304" pitchFamily="18" charset="0"/>
                <a:cs typeface="Times New Roman" panose="02020603050405020304" pitchFamily="18" charset="0"/>
              </a:rPr>
              <a:t>If</a:t>
            </a:r>
            <a:r>
              <a:rPr lang="hr-HR" sz="3000" dirty="0" smtClean="0">
                <a:latin typeface="Times New Roman" panose="02020603050405020304" pitchFamily="18" charset="0"/>
                <a:cs typeface="Times New Roman" panose="02020603050405020304" pitchFamily="18" charset="0"/>
              </a:rPr>
              <a:t> He/</a:t>
            </a:r>
            <a:r>
              <a:rPr lang="hr-HR" sz="3000" dirty="0" err="1">
                <a:latin typeface="Times New Roman" panose="02020603050405020304" pitchFamily="18" charset="0"/>
                <a:cs typeface="Times New Roman" panose="02020603050405020304" pitchFamily="18" charset="0"/>
              </a:rPr>
              <a:t>S</a:t>
            </a:r>
            <a:r>
              <a:rPr lang="hr-HR" sz="3000" dirty="0" err="1" smtClean="0">
                <a:latin typeface="Times New Roman" panose="02020603050405020304" pitchFamily="18" charset="0"/>
                <a:cs typeface="Times New Roman" panose="02020603050405020304" pitchFamily="18" charset="0"/>
              </a:rPr>
              <a:t>he</a:t>
            </a:r>
            <a:r>
              <a:rPr lang="hr-HR" sz="3000" dirty="0" smtClean="0">
                <a:latin typeface="Times New Roman" panose="02020603050405020304" pitchFamily="18" charset="0"/>
                <a:cs typeface="Times New Roman" panose="02020603050405020304" pitchFamily="18" charset="0"/>
              </a:rPr>
              <a:t> </a:t>
            </a:r>
            <a:r>
              <a:rPr lang="hr-HR" sz="3000" dirty="0" err="1" smtClean="0">
                <a:latin typeface="Times New Roman" panose="02020603050405020304" pitchFamily="18" charset="0"/>
                <a:cs typeface="Times New Roman" panose="02020603050405020304" pitchFamily="18" charset="0"/>
              </a:rPr>
              <a:t>died</a:t>
            </a:r>
            <a:r>
              <a:rPr lang="hr-HR" sz="3000" dirty="0" smtClean="0">
                <a:latin typeface="Times New Roman" panose="02020603050405020304" pitchFamily="18" charset="0"/>
                <a:cs typeface="Times New Roman" panose="02020603050405020304" pitchFamily="18" charset="0"/>
              </a:rPr>
              <a:t>, </a:t>
            </a:r>
            <a:r>
              <a:rPr lang="hr-HR" sz="3000" dirty="0" err="1" smtClean="0">
                <a:latin typeface="Times New Roman" panose="02020603050405020304" pitchFamily="18" charset="0"/>
                <a:cs typeface="Times New Roman" panose="02020603050405020304" pitchFamily="18" charset="0"/>
              </a:rPr>
              <a:t>it</a:t>
            </a:r>
            <a:r>
              <a:rPr lang="hr-HR" sz="3000" dirty="0" smtClean="0">
                <a:latin typeface="Times New Roman" panose="02020603050405020304" pitchFamily="18" charset="0"/>
                <a:cs typeface="Times New Roman" panose="02020603050405020304" pitchFamily="18" charset="0"/>
              </a:rPr>
              <a:t> </a:t>
            </a:r>
            <a:r>
              <a:rPr lang="hr-HR" sz="3000" dirty="0" err="1" smtClean="0">
                <a:latin typeface="Times New Roman" panose="02020603050405020304" pitchFamily="18" charset="0"/>
                <a:cs typeface="Times New Roman" panose="02020603050405020304" pitchFamily="18" charset="0"/>
              </a:rPr>
              <a:t>doesn</a:t>
            </a:r>
            <a:r>
              <a:rPr lang="hr-HR" sz="3000" dirty="0" smtClean="0">
                <a:latin typeface="Times New Roman" panose="02020603050405020304" pitchFamily="18" charset="0"/>
                <a:cs typeface="Times New Roman" panose="02020603050405020304" pitchFamily="18" charset="0"/>
              </a:rPr>
              <a:t>’t </a:t>
            </a:r>
            <a:r>
              <a:rPr lang="hr-HR" sz="3000" dirty="0" err="1" smtClean="0">
                <a:latin typeface="Times New Roman" panose="02020603050405020304" pitchFamily="18" charset="0"/>
                <a:cs typeface="Times New Roman" panose="02020603050405020304" pitchFamily="18" charset="0"/>
              </a:rPr>
              <a:t>matter</a:t>
            </a:r>
            <a:r>
              <a:rPr lang="hr-HR" sz="3000" dirty="0" smtClean="0">
                <a:latin typeface="Times New Roman" panose="02020603050405020304" pitchFamily="18" charset="0"/>
                <a:cs typeface="Times New Roman" panose="02020603050405020304" pitchFamily="18" charset="0"/>
              </a:rPr>
              <a:t>, </a:t>
            </a:r>
            <a:r>
              <a:rPr lang="hr-HR" sz="3000" dirty="0" err="1" smtClean="0">
                <a:latin typeface="Times New Roman" panose="02020603050405020304" pitchFamily="18" charset="0"/>
                <a:cs typeface="Times New Roman" panose="02020603050405020304" pitchFamily="18" charset="0"/>
              </a:rPr>
              <a:t>you</a:t>
            </a:r>
            <a:r>
              <a:rPr lang="hr-HR" sz="3000" dirty="0" smtClean="0">
                <a:latin typeface="Times New Roman" panose="02020603050405020304" pitchFamily="18" charset="0"/>
                <a:cs typeface="Times New Roman" panose="02020603050405020304" pitchFamily="18" charset="0"/>
              </a:rPr>
              <a:t> </a:t>
            </a:r>
          </a:p>
          <a:p>
            <a:pPr marL="0" indent="0">
              <a:buNone/>
            </a:pPr>
            <a:r>
              <a:rPr lang="hr-HR" sz="3000" dirty="0" err="1">
                <a:latin typeface="Times New Roman" panose="02020603050405020304" pitchFamily="18" charset="0"/>
                <a:cs typeface="Times New Roman" panose="02020603050405020304" pitchFamily="18" charset="0"/>
              </a:rPr>
              <a:t>c</a:t>
            </a:r>
            <a:r>
              <a:rPr lang="hr-HR" sz="3000" dirty="0" err="1" smtClean="0">
                <a:latin typeface="Times New Roman" panose="02020603050405020304" pitchFamily="18" charset="0"/>
                <a:cs typeface="Times New Roman" panose="02020603050405020304" pitchFamily="18" charset="0"/>
              </a:rPr>
              <a:t>an</a:t>
            </a:r>
            <a:r>
              <a:rPr lang="hr-HR" sz="3000" dirty="0" smtClean="0">
                <a:latin typeface="Times New Roman" panose="02020603050405020304" pitchFamily="18" charset="0"/>
                <a:cs typeface="Times New Roman" panose="02020603050405020304" pitchFamily="18" charset="0"/>
              </a:rPr>
              <a:t> </a:t>
            </a:r>
            <a:r>
              <a:rPr lang="hr-HR" sz="3000" dirty="0" err="1" smtClean="0">
                <a:latin typeface="Times New Roman" panose="02020603050405020304" pitchFamily="18" charset="0"/>
                <a:cs typeface="Times New Roman" panose="02020603050405020304" pitchFamily="18" charset="0"/>
              </a:rPr>
              <a:t>marry</a:t>
            </a:r>
            <a:r>
              <a:rPr lang="hr-HR" sz="3000" dirty="0" smtClean="0">
                <a:latin typeface="Times New Roman" panose="02020603050405020304" pitchFamily="18" charset="0"/>
                <a:cs typeface="Times New Roman" panose="02020603050405020304" pitchFamily="18" charset="0"/>
              </a:rPr>
              <a:t> a </a:t>
            </a:r>
            <a:r>
              <a:rPr lang="hr-HR" sz="3000" dirty="0" err="1" smtClean="0">
                <a:latin typeface="Times New Roman" panose="02020603050405020304" pitchFamily="18" charset="0"/>
                <a:cs typeface="Times New Roman" panose="02020603050405020304" pitchFamily="18" charset="0"/>
              </a:rPr>
              <a:t>dead</a:t>
            </a:r>
            <a:r>
              <a:rPr lang="hr-HR" sz="3000" dirty="0" smtClean="0">
                <a:latin typeface="Times New Roman" panose="02020603050405020304" pitchFamily="18" charset="0"/>
                <a:cs typeface="Times New Roman" panose="02020603050405020304" pitchFamily="18" charset="0"/>
              </a:rPr>
              <a:t> </a:t>
            </a:r>
            <a:r>
              <a:rPr lang="hr-HR" sz="3000" dirty="0" err="1" smtClean="0">
                <a:latin typeface="Times New Roman" panose="02020603050405020304" pitchFamily="18" charset="0"/>
                <a:cs typeface="Times New Roman" panose="02020603050405020304" pitchFamily="18" charset="0"/>
              </a:rPr>
              <a:t>person</a:t>
            </a:r>
            <a:r>
              <a:rPr lang="hr-HR" sz="3000" dirty="0" smtClean="0">
                <a:latin typeface="Times New Roman" panose="02020603050405020304" pitchFamily="18" charset="0"/>
                <a:cs typeface="Times New Roman" panose="02020603050405020304" pitchFamily="18" charset="0"/>
              </a:rPr>
              <a:t> </a:t>
            </a:r>
            <a:r>
              <a:rPr lang="hr-HR" sz="3000" dirty="0">
                <a:latin typeface="Times New Roman" panose="02020603050405020304" pitchFamily="18" charset="0"/>
                <a:cs typeface="Times New Roman" panose="02020603050405020304" pitchFamily="18" charset="0"/>
              </a:rPr>
              <a:t>(don't </a:t>
            </a:r>
            <a:r>
              <a:rPr lang="hr-HR" sz="3000" dirty="0" err="1">
                <a:latin typeface="Times New Roman" panose="02020603050405020304" pitchFamily="18" charset="0"/>
                <a:cs typeface="Times New Roman" panose="02020603050405020304" pitchFamily="18" charset="0"/>
              </a:rPr>
              <a:t>ask</a:t>
            </a:r>
            <a:r>
              <a:rPr lang="hr-HR" sz="3000" dirty="0">
                <a:latin typeface="Times New Roman" panose="02020603050405020304" pitchFamily="18" charset="0"/>
                <a:cs typeface="Times New Roman" panose="02020603050405020304" pitchFamily="18" charset="0"/>
              </a:rPr>
              <a:t> </a:t>
            </a:r>
            <a:r>
              <a:rPr lang="hr-HR" sz="3000" dirty="0" err="1" smtClean="0">
                <a:latin typeface="Times New Roman" panose="02020603050405020304" pitchFamily="18" charset="0"/>
                <a:cs typeface="Times New Roman" panose="02020603050405020304" pitchFamily="18" charset="0"/>
              </a:rPr>
              <a:t>questions</a:t>
            </a:r>
            <a:r>
              <a:rPr lang="hr-HR" sz="3000" dirty="0" smtClean="0">
                <a:latin typeface="Times New Roman" panose="02020603050405020304" pitchFamily="18" charset="0"/>
                <a:cs typeface="Times New Roman" panose="02020603050405020304" pitchFamily="18" charset="0"/>
              </a:rPr>
              <a:t>). </a:t>
            </a:r>
          </a:p>
          <a:p>
            <a:pPr marL="0" indent="0">
              <a:buNone/>
            </a:pPr>
            <a:endParaRPr lang="hr-HR" sz="3000" dirty="0">
              <a:latin typeface="Times New Roman" panose="02020603050405020304" pitchFamily="18" charset="0"/>
              <a:cs typeface="Times New Roman" panose="02020603050405020304" pitchFamily="18" charset="0"/>
            </a:endParaRPr>
          </a:p>
          <a:p>
            <a:pPr marL="0" indent="0">
              <a:buNone/>
            </a:pPr>
            <a:endParaRPr lang="hr-HR" sz="3000" dirty="0" smtClean="0">
              <a:latin typeface="Times New Roman" panose="02020603050405020304" pitchFamily="18" charset="0"/>
              <a:cs typeface="Times New Roman" panose="02020603050405020304" pitchFamily="18" charset="0"/>
            </a:endParaRPr>
          </a:p>
          <a:p>
            <a:pPr marL="0" indent="0">
              <a:buNone/>
            </a:pPr>
            <a:r>
              <a:rPr lang="en-US" sz="3000" dirty="0">
                <a:latin typeface="Times New Roman" panose="02020603050405020304" pitchFamily="18" charset="0"/>
                <a:cs typeface="Times New Roman" panose="02020603050405020304" pitchFamily="18" charset="0"/>
              </a:rPr>
              <a:t>A French woman is the world’s </a:t>
            </a:r>
            <a:endParaRPr lang="hr-HR" sz="3000" dirty="0" smtClean="0">
              <a:latin typeface="Times New Roman" panose="02020603050405020304" pitchFamily="18" charset="0"/>
              <a:cs typeface="Times New Roman" panose="02020603050405020304" pitchFamily="18" charset="0"/>
            </a:endParaRPr>
          </a:p>
          <a:p>
            <a:pPr marL="0" indent="0">
              <a:buNone/>
            </a:pPr>
            <a:r>
              <a:rPr lang="en-US" sz="3000" dirty="0" smtClean="0">
                <a:latin typeface="Times New Roman" panose="02020603050405020304" pitchFamily="18" charset="0"/>
                <a:cs typeface="Times New Roman" panose="02020603050405020304" pitchFamily="18" charset="0"/>
              </a:rPr>
              <a:t>oldest </a:t>
            </a:r>
            <a:r>
              <a:rPr lang="en-US" sz="3000" dirty="0">
                <a:latin typeface="Times New Roman" panose="02020603050405020304" pitchFamily="18" charset="0"/>
                <a:cs typeface="Times New Roman" panose="02020603050405020304" pitchFamily="18" charset="0"/>
              </a:rPr>
              <a:t>ever </a:t>
            </a:r>
            <a:r>
              <a:rPr lang="en-US" sz="3000" dirty="0" smtClean="0">
                <a:latin typeface="Times New Roman" panose="02020603050405020304" pitchFamily="18" charset="0"/>
                <a:cs typeface="Times New Roman" panose="02020603050405020304" pitchFamily="18" charset="0"/>
              </a:rPr>
              <a:t>human</a:t>
            </a:r>
            <a:r>
              <a:rPr lang="hr-HR" sz="3000" dirty="0" smtClean="0">
                <a:latin typeface="Times New Roman" panose="02020603050405020304" pitchFamily="18" charset="0"/>
                <a:cs typeface="Times New Roman" panose="02020603050405020304" pitchFamily="18" charset="0"/>
              </a:rPr>
              <a:t>.</a:t>
            </a:r>
          </a:p>
          <a:p>
            <a:pPr marL="0" indent="0">
              <a:buNone/>
            </a:pPr>
            <a:endParaRPr lang="hr-HR" sz="2800" dirty="0" smtClean="0">
              <a:latin typeface="Times New Roman" panose="02020603050405020304" pitchFamily="18" charset="0"/>
              <a:cs typeface="Times New Roman" panose="02020603050405020304" pitchFamily="18" charset="0"/>
            </a:endParaRPr>
          </a:p>
          <a:p>
            <a:endParaRPr lang="hr-HR"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332656"/>
            <a:ext cx="1981858" cy="2309627"/>
          </a:xfrm>
          <a:prstGeom prst="ellipse">
            <a:avLst/>
          </a:prstGeom>
          <a:ln>
            <a:noFill/>
          </a:ln>
          <a:effectLst>
            <a:softEdge rad="112500"/>
          </a:effectLst>
        </p:spPr>
      </p:pic>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4102270"/>
            <a:ext cx="2275272" cy="2664296"/>
          </a:xfrm>
          <a:prstGeom prst="ellipse">
            <a:avLst/>
          </a:prstGeom>
          <a:ln>
            <a:noFill/>
          </a:ln>
          <a:effectLst>
            <a:softEdge rad="112500"/>
          </a:effectLst>
        </p:spPr>
      </p:pic>
    </p:spTree>
    <p:extLst>
      <p:ext uri="{BB962C8B-B14F-4D97-AF65-F5344CB8AC3E}">
        <p14:creationId xmlns:p14="http://schemas.microsoft.com/office/powerpoint/2010/main" val="102668876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arn(inVertical)">
                                      <p:cBhvr>
                                        <p:cTn id="35" dur="500"/>
                                        <p:tgtEl>
                                          <p:spTgt spid="3">
                                            <p:txEl>
                                              <p:pRg st="8" end="8"/>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barn(inVertical)">
                                      <p:cBhvr>
                                        <p:cTn id="38" dur="500"/>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arn(inVertical)">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latin typeface="Aharoni" panose="02010803020104030203" pitchFamily="2" charset="-79"/>
                <a:cs typeface="Aharoni" panose="02010803020104030203" pitchFamily="2" charset="-79"/>
              </a:rPr>
              <a:t>Coco</a:t>
            </a:r>
            <a:r>
              <a:rPr lang="hr-HR" dirty="0" smtClean="0">
                <a:latin typeface="Aharoni" panose="02010803020104030203" pitchFamily="2" charset="-79"/>
                <a:cs typeface="Aharoni" panose="02010803020104030203" pitchFamily="2" charset="-79"/>
              </a:rPr>
              <a:t> Chanel</a:t>
            </a:r>
            <a:endParaRPr lang="hr-HR" dirty="0">
              <a:latin typeface="Aharoni" panose="02010803020104030203" pitchFamily="2" charset="-79"/>
              <a:cs typeface="Aharoni" panose="02010803020104030203" pitchFamily="2" charset="-79"/>
            </a:endParaRPr>
          </a:p>
        </p:txBody>
      </p:sp>
      <p:sp>
        <p:nvSpPr>
          <p:cNvPr id="3" name="Rezervirano mjesto sadržaja 2"/>
          <p:cNvSpPr>
            <a:spLocks noGrp="1"/>
          </p:cNvSpPr>
          <p:nvPr>
            <p:ph idx="1"/>
          </p:nvPr>
        </p:nvSpPr>
        <p:spPr/>
        <p:txBody>
          <a:bodyPr>
            <a:normAutofit/>
          </a:bodyPr>
          <a:lstStyle/>
          <a:p>
            <a:pPr marL="0" indent="0">
              <a:buNone/>
            </a:pPr>
            <a:r>
              <a:rPr lang="hr-HR" sz="2800" dirty="0" smtClean="0">
                <a:latin typeface="Times New Roman" panose="02020603050405020304" pitchFamily="18" charset="0"/>
                <a:cs typeface="Times New Roman" panose="02020603050405020304" pitchFamily="18" charset="0"/>
              </a:rPr>
              <a:t>G</a:t>
            </a:r>
            <a:r>
              <a:rPr lang="en-US" sz="2800" dirty="0" err="1" smtClean="0">
                <a:latin typeface="Times New Roman" panose="02020603050405020304" pitchFamily="18" charset="0"/>
                <a:cs typeface="Times New Roman" panose="02020603050405020304" pitchFamily="18" charset="0"/>
              </a:rPr>
              <a:t>abrielle</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Bonheur "Coco" Chanel  was a French fashion designer</a:t>
            </a:r>
            <a:r>
              <a:rPr lang="en-US" sz="2800" dirty="0" smtClean="0">
                <a:latin typeface="Times New Roman" panose="02020603050405020304" pitchFamily="18" charset="0"/>
                <a:cs typeface="Times New Roman" panose="02020603050405020304" pitchFamily="18" charset="0"/>
              </a:rPr>
              <a:t>.</a:t>
            </a:r>
            <a:endParaRPr lang="hr-HR" sz="2800" dirty="0" smtClean="0">
              <a:latin typeface="Times New Roman" panose="02020603050405020304" pitchFamily="18" charset="0"/>
              <a:cs typeface="Times New Roman" panose="02020603050405020304" pitchFamily="18" charset="0"/>
            </a:endParaRPr>
          </a:p>
          <a:p>
            <a:pPr marL="0" indent="0">
              <a:buNone/>
            </a:pPr>
            <a:r>
              <a:rPr lang="en-US" sz="2800" dirty="0" smtClean="0">
                <a:latin typeface="Times New Roman" panose="02020603050405020304" pitchFamily="18" charset="0"/>
                <a:cs typeface="Times New Roman" panose="02020603050405020304" pitchFamily="18" charset="0"/>
              </a:rPr>
              <a:t>She </a:t>
            </a:r>
            <a:r>
              <a:rPr lang="en-US" sz="2800" dirty="0">
                <a:latin typeface="Times New Roman" panose="02020603050405020304" pitchFamily="18" charset="0"/>
                <a:cs typeface="Times New Roman" panose="02020603050405020304" pitchFamily="18" charset="0"/>
              </a:rPr>
              <a:t>is still influencing women’s lifestyles and clothing</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It is a member of the </a:t>
            </a:r>
            <a:r>
              <a:rPr lang="en-US" sz="2800" dirty="0" smtClean="0">
                <a:latin typeface="Times New Roman" panose="02020603050405020304" pitchFamily="18" charset="0"/>
                <a:cs typeface="Times New Roman" panose="02020603050405020304" pitchFamily="18" charset="0"/>
              </a:rPr>
              <a:t>top </a:t>
            </a:r>
            <a:r>
              <a:rPr lang="en-US" sz="2800" dirty="0">
                <a:latin typeface="Times New Roman" panose="02020603050405020304" pitchFamily="18" charset="0"/>
                <a:cs typeface="Times New Roman" panose="02020603050405020304" pitchFamily="18" charset="0"/>
              </a:rPr>
              <a:t>fashion clique in Paris. The House of Chanel produces modern versions of her best ideas</a:t>
            </a:r>
            <a:endParaRPr lang="hr-HR" sz="2800" dirty="0" smtClean="0">
              <a:latin typeface="Times New Roman" panose="02020603050405020304" pitchFamily="18" charset="0"/>
              <a:cs typeface="Times New Roman" panose="02020603050405020304" pitchFamily="18" charset="0"/>
            </a:endParaRPr>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4110895"/>
            <a:ext cx="1512168" cy="2747105"/>
          </a:xfrm>
          <a:prstGeom prst="rect">
            <a:avLst/>
          </a:prstGeom>
        </p:spPr>
      </p:pic>
      <p:pic>
        <p:nvPicPr>
          <p:cNvPr id="6" name="Slik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1791" y="3996227"/>
            <a:ext cx="2670187" cy="2670187"/>
          </a:xfrm>
          <a:prstGeom prst="rect">
            <a:avLst/>
          </a:prstGeom>
          <a:ln>
            <a:noFill/>
          </a:ln>
          <a:effectLst>
            <a:softEdge rad="112500"/>
          </a:effectLst>
        </p:spPr>
      </p:pic>
    </p:spTree>
    <p:extLst>
      <p:ext uri="{BB962C8B-B14F-4D97-AF65-F5344CB8AC3E}">
        <p14:creationId xmlns:p14="http://schemas.microsoft.com/office/powerpoint/2010/main" val="841012662"/>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544" y="-819472"/>
            <a:ext cx="9651609" cy="7848872"/>
          </a:xfrm>
        </p:spPr>
      </p:pic>
      <p:sp>
        <p:nvSpPr>
          <p:cNvPr id="2" name="Naslov 1"/>
          <p:cNvSpPr>
            <a:spLocks noGrp="1"/>
          </p:cNvSpPr>
          <p:nvPr>
            <p:ph type="title"/>
          </p:nvPr>
        </p:nvSpPr>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hr-HR"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anose="02010803020104030203" pitchFamily="2" charset="-79"/>
                <a:cs typeface="Aharoni" panose="02010803020104030203" pitchFamily="2" charset="-79"/>
              </a:rPr>
              <a:t>November</a:t>
            </a:r>
            <a:r>
              <a:rPr lang="hr-H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anose="02010803020104030203" pitchFamily="2" charset="-79"/>
                <a:cs typeface="Aharoni" panose="02010803020104030203" pitchFamily="2" charset="-79"/>
              </a:rPr>
              <a:t> 2015 </a:t>
            </a:r>
            <a:r>
              <a:rPr lang="hr-HR"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anose="02010803020104030203" pitchFamily="2" charset="-79"/>
                <a:cs typeface="Aharoni" panose="02010803020104030203" pitchFamily="2" charset="-79"/>
              </a:rPr>
              <a:t>Paris</a:t>
            </a:r>
            <a:r>
              <a:rPr lang="hr-H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anose="02010803020104030203" pitchFamily="2" charset="-79"/>
                <a:cs typeface="Aharoni" panose="02010803020104030203" pitchFamily="2" charset="-79"/>
              </a:rPr>
              <a:t> </a:t>
            </a:r>
            <a:r>
              <a:rPr lang="hr-HR"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anose="02010803020104030203" pitchFamily="2" charset="-79"/>
                <a:cs typeface="Aharoni" panose="02010803020104030203" pitchFamily="2" charset="-79"/>
              </a:rPr>
              <a:t>attacks</a:t>
            </a:r>
            <a:r>
              <a:rPr lang="hr-H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haroni" panose="02010803020104030203" pitchFamily="2" charset="-79"/>
                <a:cs typeface="Aharoni" panose="02010803020104030203" pitchFamily="2" charset="-79"/>
              </a:rPr>
              <a:t/>
            </a:r>
            <a:br>
              <a:rPr lang="hr-H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haroni" panose="02010803020104030203" pitchFamily="2" charset="-79"/>
                <a:cs typeface="Aharoni" panose="02010803020104030203" pitchFamily="2" charset="-79"/>
              </a:rPr>
            </a:br>
            <a:endParaRPr lang="hr-H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haroni" panose="02010803020104030203" pitchFamily="2" charset="-79"/>
              <a:cs typeface="Aharoni" panose="02010803020104030203" pitchFamily="2" charset="-79"/>
            </a:endParaRPr>
          </a:p>
        </p:txBody>
      </p:sp>
      <p:sp>
        <p:nvSpPr>
          <p:cNvPr id="7" name="Pravokutnik 6"/>
          <p:cNvSpPr/>
          <p:nvPr/>
        </p:nvSpPr>
        <p:spPr>
          <a:xfrm>
            <a:off x="611560" y="1196752"/>
            <a:ext cx="8352928" cy="3324567"/>
          </a:xfrm>
          <a:prstGeom prst="rect">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hr-HR"/>
          </a:p>
        </p:txBody>
      </p:sp>
      <p:sp>
        <p:nvSpPr>
          <p:cNvPr id="5" name="TekstniOkvir 4"/>
          <p:cNvSpPr txBox="1"/>
          <p:nvPr/>
        </p:nvSpPr>
        <p:spPr>
          <a:xfrm>
            <a:off x="753616" y="1304763"/>
            <a:ext cx="8208912" cy="3108543"/>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On 13–14 November 2015, a mass shooting and suicide bombing happened in </a:t>
            </a:r>
            <a:r>
              <a:rPr lang="en-US" sz="2800" dirty="0" smtClean="0">
                <a:latin typeface="Times New Roman" panose="02020603050405020304" pitchFamily="18" charset="0"/>
                <a:cs typeface="Times New Roman" panose="02020603050405020304" pitchFamily="18" charset="0"/>
              </a:rPr>
              <a:t>Paris</a:t>
            </a:r>
            <a:r>
              <a:rPr lang="en-US" sz="2800" dirty="0">
                <a:latin typeface="Times New Roman" panose="02020603050405020304" pitchFamily="18" charset="0"/>
                <a:cs typeface="Times New Roman" panose="02020603050405020304" pitchFamily="18" charset="0"/>
              </a:rPr>
              <a:t> at the </a:t>
            </a:r>
            <a:r>
              <a:rPr lang="en-US" sz="2800" dirty="0" err="1">
                <a:latin typeface="Times New Roman" panose="02020603050405020304" pitchFamily="18" charset="0"/>
                <a:cs typeface="Times New Roman" panose="02020603050405020304" pitchFamily="18" charset="0"/>
              </a:rPr>
              <a:t>Bataclan</a:t>
            </a:r>
            <a:r>
              <a:rPr lang="en-US" sz="2800" dirty="0">
                <a:latin typeface="Times New Roman" panose="02020603050405020304" pitchFamily="18" charset="0"/>
                <a:cs typeface="Times New Roman" panose="02020603050405020304" pitchFamily="18" charset="0"/>
              </a:rPr>
              <a:t> concert venue, and at other sites. 130 people were </a:t>
            </a:r>
            <a:r>
              <a:rPr lang="en-US" sz="2800" dirty="0" err="1" smtClean="0">
                <a:latin typeface="Times New Roman" panose="02020603050405020304" pitchFamily="18" charset="0"/>
                <a:cs typeface="Times New Roman" panose="02020603050405020304" pitchFamily="18" charset="0"/>
              </a:rPr>
              <a:t>killed.Because</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of this, French President  announced a national state of emergency. In his speech of 14 November, </a:t>
            </a:r>
            <a:r>
              <a:rPr lang="en-US" sz="2800" dirty="0" err="1">
                <a:latin typeface="Times New Roman" panose="02020603050405020304" pitchFamily="18" charset="0"/>
                <a:cs typeface="Times New Roman" panose="02020603050405020304" pitchFamily="18" charset="0"/>
              </a:rPr>
              <a:t>Hollande</a:t>
            </a:r>
            <a:r>
              <a:rPr lang="en-US" sz="2800" dirty="0">
                <a:latin typeface="Times New Roman" panose="02020603050405020304" pitchFamily="18" charset="0"/>
                <a:cs typeface="Times New Roman" panose="02020603050405020304" pitchFamily="18" charset="0"/>
              </a:rPr>
              <a:t> said that 128 people were killed and another 128 were gravely injured.</a:t>
            </a:r>
            <a:endParaRPr lang="hr-HR" sz="2800" dirty="0">
              <a:latin typeface="Times New Roman" panose="02020603050405020304" pitchFamily="18" charset="0"/>
              <a:cs typeface="Times New Roman" panose="02020603050405020304" pitchFamily="18" charset="0"/>
            </a:endParaRPr>
          </a:p>
        </p:txBody>
      </p:sp>
      <p:pic>
        <p:nvPicPr>
          <p:cNvPr id="8" name="Slika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4413306"/>
            <a:ext cx="4352484" cy="2448272"/>
          </a:xfrm>
          <a:prstGeom prst="rect">
            <a:avLst/>
          </a:prstGeom>
          <a:ln>
            <a:noFill/>
          </a:ln>
          <a:effectLst>
            <a:softEdge rad="112500"/>
          </a:effectLst>
        </p:spPr>
      </p:pic>
      <p:pic>
        <p:nvPicPr>
          <p:cNvPr id="9" name="Slika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4413306"/>
            <a:ext cx="3672408" cy="2453836"/>
          </a:xfrm>
          <a:prstGeom prst="rect">
            <a:avLst/>
          </a:prstGeom>
          <a:ln>
            <a:noFill/>
          </a:ln>
          <a:effectLst>
            <a:softEdge rad="112500"/>
          </a:effectLst>
        </p:spPr>
      </p:pic>
    </p:spTree>
    <p:extLst>
      <p:ext uri="{BB962C8B-B14F-4D97-AF65-F5344CB8AC3E}">
        <p14:creationId xmlns:p14="http://schemas.microsoft.com/office/powerpoint/2010/main" val="3887849775"/>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223</Words>
  <Application>Microsoft Office PowerPoint</Application>
  <PresentationFormat>Prikaz na zaslonu (4:3)</PresentationFormat>
  <Paragraphs>46</Paragraphs>
  <Slides>10</Slides>
  <Notes>0</Notes>
  <HiddenSlides>0</HiddenSlides>
  <MMClips>0</MMClips>
  <ScaleCrop>false</ScaleCrop>
  <HeadingPairs>
    <vt:vector size="4" baseType="variant">
      <vt:variant>
        <vt:lpstr>Tema</vt:lpstr>
      </vt:variant>
      <vt:variant>
        <vt:i4>1</vt:i4>
      </vt:variant>
      <vt:variant>
        <vt:lpstr>Naslovi slajdova</vt:lpstr>
      </vt:variant>
      <vt:variant>
        <vt:i4>10</vt:i4>
      </vt:variant>
    </vt:vector>
  </HeadingPairs>
  <TitlesOfParts>
    <vt:vector size="11" baseType="lpstr">
      <vt:lpstr>Office Theme</vt:lpstr>
      <vt:lpstr>"Liberty, Equality, Fraternity</vt:lpstr>
      <vt:lpstr>About</vt:lpstr>
      <vt:lpstr>Geography</vt:lpstr>
      <vt:lpstr>PowerPointova prezentacija</vt:lpstr>
      <vt:lpstr>PowerPointova prezentacija</vt:lpstr>
      <vt:lpstr>FACT FILE</vt:lpstr>
      <vt:lpstr>PowerPointova prezentacija</vt:lpstr>
      <vt:lpstr>Coco Chanel</vt:lpstr>
      <vt:lpstr>November 2015 Paris attacks </vt:lpstr>
      <vt:lpstr>The end</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FRANCE</dc:title>
  <dc:creator>Zdenko Jovisic</dc:creator>
  <cp:lastModifiedBy>Korisnik</cp:lastModifiedBy>
  <cp:revision>15</cp:revision>
  <dcterms:created xsi:type="dcterms:W3CDTF">2017-10-02T15:26:09Z</dcterms:created>
  <dcterms:modified xsi:type="dcterms:W3CDTF">2017-10-02T18:49:32Z</dcterms:modified>
</cp:coreProperties>
</file>